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6858000" cx="12192000"/>
  <p:notesSz cx="6858000" cy="9144000"/>
  <p:embeddedFontLst>
    <p:embeddedFont>
      <p:font typeface="Play"/>
      <p:regular r:id="rId11"/>
      <p:bold r:id="rId1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3" roundtripDataSignature="AMtx7mhMQHBrw4hw+zs1rkTLEnYpKedE9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Play-regular.fntdata"/><Relationship Id="rId10" Type="http://schemas.openxmlformats.org/officeDocument/2006/relationships/slide" Target="slides/slide5.xml"/><Relationship Id="rId13" Type="http://customschemas.google.com/relationships/presentationmetadata" Target="metadata"/><Relationship Id="rId12" Type="http://schemas.openxmlformats.org/officeDocument/2006/relationships/font" Target="fonts/Pl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just a tentative guideline for the assignment.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 can decide on the format of the assignment (whether a live presentation or written assignment).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 can decide on the duration of the presentation (depending on how many groups are there and how much time you have in class).</a:t>
            </a:r>
            <a:endParaRPr/>
          </a:p>
        </p:txBody>
      </p:sp>
      <p:sp>
        <p:nvSpPr>
          <p:cNvPr id="351" name="Google Shape;351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You can also decide on the breakdown of the marks depending on which factors are more important to you.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2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3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er">
  <p:cSld name="Section Break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3174"/>
            <a:ext cx="12202447" cy="686117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7"/>
          <p:cNvSpPr txBox="1"/>
          <p:nvPr>
            <p:ph type="title"/>
          </p:nvPr>
        </p:nvSpPr>
        <p:spPr>
          <a:xfrm>
            <a:off x="1833785" y="1743334"/>
            <a:ext cx="8781661" cy="18748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7"/>
          <p:cNvSpPr txBox="1"/>
          <p:nvPr>
            <p:ph idx="1" type="body"/>
          </p:nvPr>
        </p:nvSpPr>
        <p:spPr>
          <a:xfrm>
            <a:off x="1833563" y="3710273"/>
            <a:ext cx="5176837" cy="649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rt / Finish">
  <p:cSld name="Start / Finish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Frame White">
  <p:cSld name="Title with Frame White">
    <p:bg>
      <p:bgPr>
        <a:solidFill>
          <a:srgbClr val="F2F2F2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/>
          <p:nvPr/>
        </p:nvSpPr>
        <p:spPr>
          <a:xfrm>
            <a:off x="457200" y="464127"/>
            <a:ext cx="11286348" cy="59448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9"/>
          <p:cNvSpPr txBox="1"/>
          <p:nvPr>
            <p:ph type="title"/>
          </p:nvPr>
        </p:nvSpPr>
        <p:spPr>
          <a:xfrm>
            <a:off x="806922" y="1828800"/>
            <a:ext cx="10557387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lay"/>
              <a:buNone/>
              <a:defRPr sz="4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9"/>
          <p:cNvSpPr/>
          <p:nvPr/>
        </p:nvSpPr>
        <p:spPr>
          <a:xfrm>
            <a:off x="11734800" y="6400800"/>
            <a:ext cx="457200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9"/>
          <p:cNvSpPr txBox="1"/>
          <p:nvPr/>
        </p:nvSpPr>
        <p:spPr>
          <a:xfrm>
            <a:off x="11898805" y="6553045"/>
            <a:ext cx="142668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">
  <p:cSld name="1_title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pic>
        <p:nvPicPr>
          <p:cNvPr id="83" name="Google Shape;8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7638757" cy="7638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9122" y="1392116"/>
            <a:ext cx="13589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0"/>
          <p:cNvSpPr txBox="1"/>
          <p:nvPr>
            <p:ph type="ctrTitle"/>
          </p:nvPr>
        </p:nvSpPr>
        <p:spPr>
          <a:xfrm>
            <a:off x="1264245" y="2920341"/>
            <a:ext cx="4566715" cy="18748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0"/>
          <p:cNvSpPr txBox="1"/>
          <p:nvPr>
            <p:ph idx="1" type="subTitle"/>
          </p:nvPr>
        </p:nvSpPr>
        <p:spPr>
          <a:xfrm>
            <a:off x="1264245" y="4887268"/>
            <a:ext cx="4566715" cy="13014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">
  <p:cSld name="2_title">
    <p:bg>
      <p:bgPr>
        <a:solidFill>
          <a:srgbClr val="1F31AD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/>
          <p:nvPr>
            <p:ph type="ctrTitle"/>
          </p:nvPr>
        </p:nvSpPr>
        <p:spPr>
          <a:xfrm>
            <a:off x="8090008" y="1554148"/>
            <a:ext cx="3598410" cy="18748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1"/>
          <p:cNvSpPr txBox="1"/>
          <p:nvPr>
            <p:ph idx="1" type="subTitle"/>
          </p:nvPr>
        </p:nvSpPr>
        <p:spPr>
          <a:xfrm>
            <a:off x="8090008" y="3521075"/>
            <a:ext cx="3598410" cy="13014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90" name="Google Shape;90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5983357"/>
            <a:ext cx="874643" cy="874643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1"/>
          <p:cNvSpPr/>
          <p:nvPr>
            <p:ph idx="2" type="pic"/>
          </p:nvPr>
        </p:nvSpPr>
        <p:spPr>
          <a:xfrm>
            <a:off x="874642" y="-695294"/>
            <a:ext cx="6678652" cy="6678652"/>
          </a:xfrm>
          <a:prstGeom prst="flowChartDelay">
            <a:avLst/>
          </a:prstGeom>
          <a:noFill/>
          <a:ln>
            <a:noFill/>
          </a:ln>
        </p:spPr>
      </p:sp>
      <p:pic>
        <p:nvPicPr>
          <p:cNvPr id="92" name="Google Shape;9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26848" y="5621866"/>
            <a:ext cx="2523761" cy="665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">
  <p:cSld name="3_title">
    <p:bg>
      <p:bgPr>
        <a:solidFill>
          <a:srgbClr val="DCDCDC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ctrTitle"/>
          </p:nvPr>
        </p:nvSpPr>
        <p:spPr>
          <a:xfrm>
            <a:off x="7118003" y="2330005"/>
            <a:ext cx="4351373" cy="18748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Play"/>
              <a:buNone/>
              <a:defRPr sz="50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7118003" y="4296932"/>
            <a:ext cx="4351373" cy="13014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96" name="Google Shape;96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722625" cy="7226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2"/>
          <p:cNvSpPr/>
          <p:nvPr>
            <p:ph idx="2" type="pic"/>
          </p:nvPr>
        </p:nvSpPr>
        <p:spPr>
          <a:xfrm>
            <a:off x="722624" y="724112"/>
            <a:ext cx="5517866" cy="5517866"/>
          </a:xfrm>
          <a:prstGeom prst="flowChartDelay">
            <a:avLst/>
          </a:prstGeom>
          <a:noFill/>
          <a:ln>
            <a:noFill/>
          </a:ln>
        </p:spPr>
      </p:sp>
      <p:pic>
        <p:nvPicPr>
          <p:cNvPr id="98" name="Google Shape;9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62165" y="995711"/>
            <a:ext cx="2281959" cy="604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">
  <p:cSld name="4_titl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pic>
        <p:nvPicPr>
          <p:cNvPr id="101" name="Google Shape;10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-3491246"/>
            <a:ext cx="10358214" cy="1035821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3"/>
          <p:cNvSpPr/>
          <p:nvPr>
            <p:ph idx="3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3"/>
          <p:cNvSpPr txBox="1"/>
          <p:nvPr>
            <p:ph type="ctrTitle"/>
          </p:nvPr>
        </p:nvSpPr>
        <p:spPr>
          <a:xfrm>
            <a:off x="1833787" y="786741"/>
            <a:ext cx="5921680" cy="18748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3"/>
          <p:cNvSpPr txBox="1"/>
          <p:nvPr>
            <p:ph idx="1" type="subTitle"/>
          </p:nvPr>
        </p:nvSpPr>
        <p:spPr>
          <a:xfrm>
            <a:off x="1833787" y="2753669"/>
            <a:ext cx="5921680" cy="69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105" name="Google Shape;10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26848" y="5621866"/>
            <a:ext cx="2523761" cy="665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vider">
  <p:cSld name="1_divider">
    <p:bg>
      <p:bgPr>
        <a:solidFill>
          <a:srgbClr val="1F31AD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8518358" cy="851835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4"/>
          <p:cNvSpPr txBox="1"/>
          <p:nvPr>
            <p:ph type="ctrTitle"/>
          </p:nvPr>
        </p:nvSpPr>
        <p:spPr>
          <a:xfrm>
            <a:off x="1577063" y="2775963"/>
            <a:ext cx="5353123" cy="18748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4"/>
          <p:cNvSpPr txBox="1"/>
          <p:nvPr>
            <p:ph idx="1" type="subTitle"/>
          </p:nvPr>
        </p:nvSpPr>
        <p:spPr>
          <a:xfrm>
            <a:off x="1577063" y="4742890"/>
            <a:ext cx="5353123" cy="13014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110" name="Google Shape;11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2549" y="288758"/>
            <a:ext cx="1352277" cy="356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divider">
  <p:cSld name="2_divider">
    <p:bg>
      <p:bgPr>
        <a:solidFill>
          <a:srgbClr val="5B69FF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8007" y="-2896617"/>
            <a:ext cx="9763585" cy="976358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5"/>
          <p:cNvSpPr txBox="1"/>
          <p:nvPr>
            <p:ph type="ctrTitle"/>
          </p:nvPr>
        </p:nvSpPr>
        <p:spPr>
          <a:xfrm>
            <a:off x="1833787" y="1554148"/>
            <a:ext cx="5921680" cy="18748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Play"/>
              <a:buNone/>
              <a:defRPr sz="60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5"/>
          <p:cNvSpPr txBox="1"/>
          <p:nvPr>
            <p:ph idx="1" type="subTitle"/>
          </p:nvPr>
        </p:nvSpPr>
        <p:spPr>
          <a:xfrm>
            <a:off x="1833787" y="3521076"/>
            <a:ext cx="5921680" cy="69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115" name="Google Shape;11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66490" y="5871410"/>
            <a:ext cx="2124749" cy="560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divider">
  <p:cSld name="3_divider">
    <p:bg>
      <p:bgPr>
        <a:solidFill>
          <a:srgbClr val="98A1F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6"/>
          <p:cNvSpPr txBox="1"/>
          <p:nvPr>
            <p:ph type="ctrTitle"/>
          </p:nvPr>
        </p:nvSpPr>
        <p:spPr>
          <a:xfrm>
            <a:off x="8017438" y="1842906"/>
            <a:ext cx="3598410" cy="18748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"/>
              <a:buNone/>
              <a:defRPr sz="45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6"/>
          <p:cNvSpPr txBox="1"/>
          <p:nvPr>
            <p:ph idx="1" type="subTitle"/>
          </p:nvPr>
        </p:nvSpPr>
        <p:spPr>
          <a:xfrm>
            <a:off x="8017438" y="3809833"/>
            <a:ext cx="3598410" cy="930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119" name="Google Shape;11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5983357"/>
            <a:ext cx="874643" cy="87464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6"/>
          <p:cNvSpPr/>
          <p:nvPr>
            <p:ph idx="2" type="pic"/>
          </p:nvPr>
        </p:nvSpPr>
        <p:spPr>
          <a:xfrm>
            <a:off x="874642" y="-695294"/>
            <a:ext cx="6678652" cy="6678652"/>
          </a:xfrm>
          <a:prstGeom prst="flowChartDelay">
            <a:avLst/>
          </a:prstGeom>
          <a:noFill/>
          <a:ln>
            <a:noFill/>
          </a:ln>
        </p:spPr>
      </p:sp>
      <p:pic>
        <p:nvPicPr>
          <p:cNvPr id="121" name="Google Shape;12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2549" y="6253214"/>
            <a:ext cx="1352277" cy="356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rmal Page">
  <p:cSld name="Normal Pag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8"/>
          <p:cNvSpPr txBox="1"/>
          <p:nvPr>
            <p:ph type="title"/>
          </p:nvPr>
        </p:nvSpPr>
        <p:spPr>
          <a:xfrm>
            <a:off x="431800" y="11826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  <a:defRPr sz="3600"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8"/>
          <p:cNvSpPr txBox="1"/>
          <p:nvPr>
            <p:ph idx="1" type="body"/>
          </p:nvPr>
        </p:nvSpPr>
        <p:spPr>
          <a:xfrm>
            <a:off x="431799" y="1443831"/>
            <a:ext cx="10515600" cy="3998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8"/>
          <p:cNvSpPr/>
          <p:nvPr/>
        </p:nvSpPr>
        <p:spPr>
          <a:xfrm>
            <a:off x="0" y="6400800"/>
            <a:ext cx="11734800" cy="457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8"/>
          <p:cNvSpPr/>
          <p:nvPr/>
        </p:nvSpPr>
        <p:spPr>
          <a:xfrm>
            <a:off x="11734800" y="0"/>
            <a:ext cx="457200" cy="6400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Google Shape;24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79394" y="6487319"/>
            <a:ext cx="1080977" cy="29062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8"/>
          <p:cNvSpPr/>
          <p:nvPr/>
        </p:nvSpPr>
        <p:spPr>
          <a:xfrm>
            <a:off x="11734801" y="6393067"/>
            <a:ext cx="457199" cy="4649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8"/>
          <p:cNvSpPr txBox="1"/>
          <p:nvPr>
            <p:ph idx="12" type="sldNum"/>
          </p:nvPr>
        </p:nvSpPr>
        <p:spPr>
          <a:xfrm>
            <a:off x="11725564" y="6495398"/>
            <a:ext cx="457200" cy="360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0" lvl="1" mar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0" lvl="2" mar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0" lvl="3" mar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0" lvl="4" mar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0" lvl="5" mar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0" lvl="6" mar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0" lvl="7" mar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0" lvl="8" mar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divider">
  <p:cSld name="4_divider">
    <p:bg>
      <p:bgPr>
        <a:solidFill>
          <a:srgbClr val="C81326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/>
          <p:nvPr>
            <p:ph type="ctrTitle"/>
          </p:nvPr>
        </p:nvSpPr>
        <p:spPr>
          <a:xfrm>
            <a:off x="1577063" y="2775963"/>
            <a:ext cx="5353123" cy="18748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7"/>
          <p:cNvSpPr txBox="1"/>
          <p:nvPr>
            <p:ph idx="1" type="subTitle"/>
          </p:nvPr>
        </p:nvSpPr>
        <p:spPr>
          <a:xfrm>
            <a:off x="1577063" y="4742890"/>
            <a:ext cx="5353123" cy="13014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125" name="Google Shape;12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2549" y="288758"/>
            <a:ext cx="1352277" cy="356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1"/>
            <a:ext cx="8518357" cy="8518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divider">
  <p:cSld name="5_divider">
    <p:bg>
      <p:bgPr>
        <a:solidFill>
          <a:srgbClr val="FF5660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8008" y="-2891071"/>
            <a:ext cx="9763585" cy="976358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8"/>
          <p:cNvSpPr txBox="1"/>
          <p:nvPr>
            <p:ph type="ctrTitle"/>
          </p:nvPr>
        </p:nvSpPr>
        <p:spPr>
          <a:xfrm>
            <a:off x="1833787" y="1554148"/>
            <a:ext cx="5921680" cy="18748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Play"/>
              <a:buNone/>
              <a:defRPr sz="60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8"/>
          <p:cNvSpPr txBox="1"/>
          <p:nvPr>
            <p:ph idx="1" type="subTitle"/>
          </p:nvPr>
        </p:nvSpPr>
        <p:spPr>
          <a:xfrm>
            <a:off x="1833787" y="3521076"/>
            <a:ext cx="5921680" cy="69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131" name="Google Shape;13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66490" y="5871410"/>
            <a:ext cx="2124749" cy="560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divider">
  <p:cSld name="6_divider">
    <p:bg>
      <p:bgPr>
        <a:solidFill>
          <a:srgbClr val="FF858A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type="ctrTitle"/>
          </p:nvPr>
        </p:nvSpPr>
        <p:spPr>
          <a:xfrm>
            <a:off x="8017438" y="1842906"/>
            <a:ext cx="3598410" cy="1874852"/>
          </a:xfrm>
          <a:prstGeom prst="rect">
            <a:avLst/>
          </a:prstGeom>
          <a:solidFill>
            <a:srgbClr val="FF858A"/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"/>
              <a:buNone/>
              <a:defRPr sz="45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9"/>
          <p:cNvSpPr txBox="1"/>
          <p:nvPr>
            <p:ph idx="1" type="subTitle"/>
          </p:nvPr>
        </p:nvSpPr>
        <p:spPr>
          <a:xfrm>
            <a:off x="8017438" y="3809833"/>
            <a:ext cx="3598410" cy="930609"/>
          </a:xfrm>
          <a:prstGeom prst="rect">
            <a:avLst/>
          </a:prstGeom>
          <a:solidFill>
            <a:srgbClr val="FF858A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35" name="Google Shape;135;p29"/>
          <p:cNvSpPr/>
          <p:nvPr>
            <p:ph idx="2" type="pic"/>
          </p:nvPr>
        </p:nvSpPr>
        <p:spPr>
          <a:xfrm>
            <a:off x="874642" y="-695294"/>
            <a:ext cx="6678652" cy="6678652"/>
          </a:xfrm>
          <a:prstGeom prst="flowChartDelay">
            <a:avLst/>
          </a:prstGeom>
          <a:noFill/>
          <a:ln>
            <a:noFill/>
          </a:ln>
        </p:spPr>
      </p:sp>
      <p:sp>
        <p:nvSpPr>
          <p:cNvPr id="136" name="Google Shape;136;p29"/>
          <p:cNvSpPr/>
          <p:nvPr/>
        </p:nvSpPr>
        <p:spPr>
          <a:xfrm>
            <a:off x="0" y="5983356"/>
            <a:ext cx="874643" cy="874643"/>
          </a:xfrm>
          <a:prstGeom prst="rect">
            <a:avLst/>
          </a:prstGeom>
          <a:solidFill>
            <a:srgbClr val="FFB6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137" name="Google Shape;137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2549" y="6253214"/>
            <a:ext cx="1352277" cy="356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divider">
  <p:cSld name="7_divider">
    <p:bg>
      <p:bgPr>
        <a:solidFill>
          <a:srgbClr val="005C84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 txBox="1"/>
          <p:nvPr>
            <p:ph type="ctrTitle"/>
          </p:nvPr>
        </p:nvSpPr>
        <p:spPr>
          <a:xfrm>
            <a:off x="1577063" y="2775963"/>
            <a:ext cx="5353123" cy="18748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30"/>
          <p:cNvSpPr txBox="1"/>
          <p:nvPr>
            <p:ph idx="1" type="subTitle"/>
          </p:nvPr>
        </p:nvSpPr>
        <p:spPr>
          <a:xfrm>
            <a:off x="1577063" y="4742890"/>
            <a:ext cx="5353123" cy="13014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141" name="Google Shape;141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2549" y="288758"/>
            <a:ext cx="1352277" cy="356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8518356" cy="8518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divider">
  <p:cSld name="8_divider">
    <p:bg>
      <p:bgPr>
        <a:solidFill>
          <a:srgbClr val="02C8FD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4515" y="-2893472"/>
            <a:ext cx="9760092" cy="9760092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1"/>
          <p:cNvSpPr txBox="1"/>
          <p:nvPr>
            <p:ph type="ctrTitle"/>
          </p:nvPr>
        </p:nvSpPr>
        <p:spPr>
          <a:xfrm>
            <a:off x="1833787" y="1554148"/>
            <a:ext cx="5921680" cy="18748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Play"/>
              <a:buNone/>
              <a:defRPr sz="60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1"/>
          <p:cNvSpPr txBox="1"/>
          <p:nvPr>
            <p:ph idx="1" type="subTitle"/>
          </p:nvPr>
        </p:nvSpPr>
        <p:spPr>
          <a:xfrm>
            <a:off x="1833787" y="3521076"/>
            <a:ext cx="5921680" cy="69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147" name="Google Shape;14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66490" y="5871410"/>
            <a:ext cx="2124749" cy="560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divider">
  <p:cSld name="9_divider">
    <p:bg>
      <p:bgPr>
        <a:solidFill>
          <a:srgbClr val="7ADEFF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2"/>
          <p:cNvSpPr txBox="1"/>
          <p:nvPr>
            <p:ph type="ctrTitle"/>
          </p:nvPr>
        </p:nvSpPr>
        <p:spPr>
          <a:xfrm>
            <a:off x="8017438" y="1842906"/>
            <a:ext cx="3598410" cy="18748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"/>
              <a:buNone/>
              <a:defRPr sz="45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32"/>
          <p:cNvSpPr txBox="1"/>
          <p:nvPr>
            <p:ph idx="1" type="subTitle"/>
          </p:nvPr>
        </p:nvSpPr>
        <p:spPr>
          <a:xfrm>
            <a:off x="8017438" y="3809833"/>
            <a:ext cx="3598410" cy="930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51" name="Google Shape;151;p32"/>
          <p:cNvSpPr/>
          <p:nvPr>
            <p:ph idx="2" type="pic"/>
          </p:nvPr>
        </p:nvSpPr>
        <p:spPr>
          <a:xfrm>
            <a:off x="874642" y="-695294"/>
            <a:ext cx="6678652" cy="6678652"/>
          </a:xfrm>
          <a:prstGeom prst="flowChartDelay">
            <a:avLst/>
          </a:prstGeom>
          <a:noFill/>
          <a:ln>
            <a:noFill/>
          </a:ln>
        </p:spPr>
      </p:sp>
      <p:sp>
        <p:nvSpPr>
          <p:cNvPr id="152" name="Google Shape;152;p32"/>
          <p:cNvSpPr/>
          <p:nvPr/>
        </p:nvSpPr>
        <p:spPr>
          <a:xfrm>
            <a:off x="0" y="5983356"/>
            <a:ext cx="874643" cy="874643"/>
          </a:xfrm>
          <a:prstGeom prst="rect">
            <a:avLst/>
          </a:prstGeom>
          <a:solidFill>
            <a:srgbClr val="02C8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153" name="Google Shape;153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19978" y="7168467"/>
            <a:ext cx="826875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2549" y="6253214"/>
            <a:ext cx="1352277" cy="356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divider">
  <p:cSld name="10_divider">
    <p:bg>
      <p:bgPr>
        <a:solidFill>
          <a:srgbClr val="CA8F00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/>
          <p:nvPr>
            <p:ph type="ctrTitle"/>
          </p:nvPr>
        </p:nvSpPr>
        <p:spPr>
          <a:xfrm>
            <a:off x="1577063" y="2775963"/>
            <a:ext cx="5353123" cy="18748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3"/>
          <p:cNvSpPr txBox="1"/>
          <p:nvPr>
            <p:ph idx="1" type="subTitle"/>
          </p:nvPr>
        </p:nvSpPr>
        <p:spPr>
          <a:xfrm>
            <a:off x="1577063" y="4742890"/>
            <a:ext cx="5353123" cy="13014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158" name="Google Shape;158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2549" y="288758"/>
            <a:ext cx="1352277" cy="356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518356" cy="8518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divider">
  <p:cSld name="11_divider">
    <p:bg>
      <p:bgPr>
        <a:solidFill>
          <a:srgbClr val="F7CC4A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4516" y="-2893471"/>
            <a:ext cx="9760091" cy="976009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4"/>
          <p:cNvSpPr txBox="1"/>
          <p:nvPr>
            <p:ph type="ctrTitle"/>
          </p:nvPr>
        </p:nvSpPr>
        <p:spPr>
          <a:xfrm>
            <a:off x="1833787" y="1554148"/>
            <a:ext cx="5921680" cy="18748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Play"/>
              <a:buNone/>
              <a:defRPr sz="60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34"/>
          <p:cNvSpPr txBox="1"/>
          <p:nvPr>
            <p:ph idx="1" type="subTitle"/>
          </p:nvPr>
        </p:nvSpPr>
        <p:spPr>
          <a:xfrm>
            <a:off x="1833787" y="3521076"/>
            <a:ext cx="5921680" cy="69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164" name="Google Shape;16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66490" y="5871410"/>
            <a:ext cx="2124749" cy="56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9978" y="7168467"/>
            <a:ext cx="82687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divider">
  <p:cSld name="12_divider">
    <p:bg>
      <p:bgPr>
        <a:solidFill>
          <a:srgbClr val="FFE27A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5"/>
          <p:cNvSpPr txBox="1"/>
          <p:nvPr>
            <p:ph type="ctrTitle"/>
          </p:nvPr>
        </p:nvSpPr>
        <p:spPr>
          <a:xfrm>
            <a:off x="8017438" y="1842906"/>
            <a:ext cx="3598410" cy="18748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"/>
              <a:buNone/>
              <a:defRPr sz="45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35"/>
          <p:cNvSpPr txBox="1"/>
          <p:nvPr>
            <p:ph idx="1" type="subTitle"/>
          </p:nvPr>
        </p:nvSpPr>
        <p:spPr>
          <a:xfrm>
            <a:off x="8017438" y="3809833"/>
            <a:ext cx="3598410" cy="930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69" name="Google Shape;169;p35"/>
          <p:cNvSpPr/>
          <p:nvPr>
            <p:ph idx="2" type="pic"/>
          </p:nvPr>
        </p:nvSpPr>
        <p:spPr>
          <a:xfrm>
            <a:off x="874642" y="-695294"/>
            <a:ext cx="6678652" cy="6678652"/>
          </a:xfrm>
          <a:prstGeom prst="flowChartDelay">
            <a:avLst/>
          </a:prstGeom>
          <a:noFill/>
          <a:ln>
            <a:noFill/>
          </a:ln>
        </p:spPr>
      </p:sp>
      <p:sp>
        <p:nvSpPr>
          <p:cNvPr id="170" name="Google Shape;170;p35"/>
          <p:cNvSpPr/>
          <p:nvPr/>
        </p:nvSpPr>
        <p:spPr>
          <a:xfrm>
            <a:off x="0" y="5983356"/>
            <a:ext cx="874643" cy="874643"/>
          </a:xfrm>
          <a:prstGeom prst="rect">
            <a:avLst/>
          </a:prstGeom>
          <a:solidFill>
            <a:srgbClr val="EEB2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171" name="Google Shape;171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2747" y="6253214"/>
            <a:ext cx="1352277" cy="356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divider">
  <p:cSld name="13_divider">
    <p:bg>
      <p:bgPr>
        <a:solidFill>
          <a:srgbClr val="515A3C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6"/>
          <p:cNvSpPr txBox="1"/>
          <p:nvPr>
            <p:ph type="ctrTitle"/>
          </p:nvPr>
        </p:nvSpPr>
        <p:spPr>
          <a:xfrm>
            <a:off x="1577063" y="2775963"/>
            <a:ext cx="5353123" cy="18748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36"/>
          <p:cNvSpPr txBox="1"/>
          <p:nvPr>
            <p:ph idx="1" type="subTitle"/>
          </p:nvPr>
        </p:nvSpPr>
        <p:spPr>
          <a:xfrm>
            <a:off x="1577063" y="4742890"/>
            <a:ext cx="5353123" cy="13014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175" name="Google Shape;175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2549" y="288758"/>
            <a:ext cx="1352277" cy="356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6" y="-1"/>
            <a:ext cx="8529463" cy="8529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tion Title">
  <p:cSld name="Presentation 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wo people looking at a tablet&#10;&#10;Description automatically generated with medium confidence" id="28" name="Google Shape;28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11"/>
          <p:cNvSpPr txBox="1"/>
          <p:nvPr/>
        </p:nvSpPr>
        <p:spPr>
          <a:xfrm>
            <a:off x="1482438" y="5246255"/>
            <a:ext cx="6734282" cy="930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0" name="Google Shape;30;p11"/>
          <p:cNvSpPr txBox="1"/>
          <p:nvPr>
            <p:ph type="title"/>
          </p:nvPr>
        </p:nvSpPr>
        <p:spPr>
          <a:xfrm>
            <a:off x="1482437" y="2766218"/>
            <a:ext cx="5491017" cy="2480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1"/>
          <p:cNvSpPr txBox="1"/>
          <p:nvPr>
            <p:ph idx="1" type="body"/>
          </p:nvPr>
        </p:nvSpPr>
        <p:spPr>
          <a:xfrm>
            <a:off x="1482438" y="5347422"/>
            <a:ext cx="5491016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divider">
  <p:cSld name="14_divider">
    <p:bg>
      <p:bgPr>
        <a:solidFill>
          <a:srgbClr val="8BAE46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4515" y="-2878954"/>
            <a:ext cx="9745574" cy="974557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7"/>
          <p:cNvSpPr txBox="1"/>
          <p:nvPr>
            <p:ph type="ctrTitle"/>
          </p:nvPr>
        </p:nvSpPr>
        <p:spPr>
          <a:xfrm>
            <a:off x="1833787" y="1554148"/>
            <a:ext cx="5921680" cy="18748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Play"/>
              <a:buNone/>
              <a:defRPr sz="60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37"/>
          <p:cNvSpPr txBox="1"/>
          <p:nvPr>
            <p:ph idx="1" type="subTitle"/>
          </p:nvPr>
        </p:nvSpPr>
        <p:spPr>
          <a:xfrm>
            <a:off x="1833787" y="3521076"/>
            <a:ext cx="5921680" cy="69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181" name="Google Shape;18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66490" y="5871410"/>
            <a:ext cx="2124749" cy="56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9978" y="7168467"/>
            <a:ext cx="82687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divider">
  <p:cSld name="15_divider">
    <p:bg>
      <p:bgPr>
        <a:solidFill>
          <a:srgbClr val="ADCC6E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8"/>
          <p:cNvSpPr txBox="1"/>
          <p:nvPr>
            <p:ph type="ctrTitle"/>
          </p:nvPr>
        </p:nvSpPr>
        <p:spPr>
          <a:xfrm>
            <a:off x="8017438" y="1842906"/>
            <a:ext cx="3598410" cy="18748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"/>
              <a:buNone/>
              <a:defRPr sz="45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38"/>
          <p:cNvSpPr txBox="1"/>
          <p:nvPr>
            <p:ph idx="1" type="subTitle"/>
          </p:nvPr>
        </p:nvSpPr>
        <p:spPr>
          <a:xfrm>
            <a:off x="8017438" y="3809833"/>
            <a:ext cx="3598410" cy="930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6" name="Google Shape;186;p38"/>
          <p:cNvSpPr/>
          <p:nvPr>
            <p:ph idx="2" type="pic"/>
          </p:nvPr>
        </p:nvSpPr>
        <p:spPr>
          <a:xfrm>
            <a:off x="874642" y="-695294"/>
            <a:ext cx="6678652" cy="6678652"/>
          </a:xfrm>
          <a:prstGeom prst="flowChartDelay">
            <a:avLst/>
          </a:prstGeom>
          <a:noFill/>
          <a:ln>
            <a:noFill/>
          </a:ln>
        </p:spPr>
      </p:sp>
      <p:sp>
        <p:nvSpPr>
          <p:cNvPr id="187" name="Google Shape;187;p38"/>
          <p:cNvSpPr/>
          <p:nvPr/>
        </p:nvSpPr>
        <p:spPr>
          <a:xfrm>
            <a:off x="0" y="5983356"/>
            <a:ext cx="874643" cy="874643"/>
          </a:xfrm>
          <a:prstGeom prst="rect">
            <a:avLst/>
          </a:prstGeom>
          <a:solidFill>
            <a:srgbClr val="8BAE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188" name="Google Shape;188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2549" y="6253214"/>
            <a:ext cx="1352277" cy="356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divider">
  <p:cSld name="16_divider">
    <p:bg>
      <p:bgPr>
        <a:solidFill>
          <a:srgbClr val="272727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-1"/>
            <a:ext cx="8529463" cy="8529463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9"/>
          <p:cNvSpPr txBox="1"/>
          <p:nvPr>
            <p:ph type="ctrTitle"/>
          </p:nvPr>
        </p:nvSpPr>
        <p:spPr>
          <a:xfrm>
            <a:off x="1577063" y="2775963"/>
            <a:ext cx="5353123" cy="18748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39"/>
          <p:cNvSpPr txBox="1"/>
          <p:nvPr>
            <p:ph idx="1" type="subTitle"/>
          </p:nvPr>
        </p:nvSpPr>
        <p:spPr>
          <a:xfrm>
            <a:off x="1577063" y="4742890"/>
            <a:ext cx="5353123" cy="13014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193" name="Google Shape;19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2549" y="288758"/>
            <a:ext cx="1352277" cy="356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divider">
  <p:cSld name="17_divider">
    <p:bg>
      <p:bgPr>
        <a:solidFill>
          <a:srgbClr val="AEAEAE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4516" y="-2887573"/>
            <a:ext cx="9745573" cy="9745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4515" y="-2878954"/>
            <a:ext cx="9745574" cy="974557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40"/>
          <p:cNvSpPr txBox="1"/>
          <p:nvPr>
            <p:ph type="ctrTitle"/>
          </p:nvPr>
        </p:nvSpPr>
        <p:spPr>
          <a:xfrm>
            <a:off x="1833787" y="1554148"/>
            <a:ext cx="5921680" cy="18748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Play"/>
              <a:buNone/>
              <a:defRPr sz="60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40"/>
          <p:cNvSpPr txBox="1"/>
          <p:nvPr>
            <p:ph idx="1" type="subTitle"/>
          </p:nvPr>
        </p:nvSpPr>
        <p:spPr>
          <a:xfrm>
            <a:off x="1833787" y="3521076"/>
            <a:ext cx="5921680" cy="69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199" name="Google Shape;199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66490" y="5871410"/>
            <a:ext cx="2124749" cy="560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divider">
  <p:cSld name="18_divider">
    <p:bg>
      <p:bgPr>
        <a:solidFill>
          <a:srgbClr val="E9E9E9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1"/>
          <p:cNvSpPr txBox="1"/>
          <p:nvPr>
            <p:ph type="ctrTitle"/>
          </p:nvPr>
        </p:nvSpPr>
        <p:spPr>
          <a:xfrm>
            <a:off x="8017438" y="1842906"/>
            <a:ext cx="3598410" cy="18748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"/>
              <a:buNone/>
              <a:defRPr sz="45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41"/>
          <p:cNvSpPr txBox="1"/>
          <p:nvPr>
            <p:ph idx="1" type="subTitle"/>
          </p:nvPr>
        </p:nvSpPr>
        <p:spPr>
          <a:xfrm>
            <a:off x="8017438" y="3809833"/>
            <a:ext cx="3598410" cy="930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3" name="Google Shape;203;p41"/>
          <p:cNvSpPr/>
          <p:nvPr>
            <p:ph idx="2" type="pic"/>
          </p:nvPr>
        </p:nvSpPr>
        <p:spPr>
          <a:xfrm>
            <a:off x="874642" y="-695294"/>
            <a:ext cx="6678652" cy="6678652"/>
          </a:xfrm>
          <a:prstGeom prst="flowChartDelay">
            <a:avLst/>
          </a:prstGeom>
          <a:noFill/>
          <a:ln>
            <a:noFill/>
          </a:ln>
        </p:spPr>
      </p:sp>
      <p:sp>
        <p:nvSpPr>
          <p:cNvPr id="204" name="Google Shape;204;p41"/>
          <p:cNvSpPr/>
          <p:nvPr/>
        </p:nvSpPr>
        <p:spPr>
          <a:xfrm>
            <a:off x="0" y="5983356"/>
            <a:ext cx="874643" cy="874643"/>
          </a:xfrm>
          <a:prstGeom prst="rect">
            <a:avLst/>
          </a:prstGeom>
          <a:solidFill>
            <a:srgbClr val="AEAEA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205" name="Google Shape;205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2747" y="6253214"/>
            <a:ext cx="1352277" cy="356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divider">
  <p:cSld name="19_divider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2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pic>
        <p:nvPicPr>
          <p:cNvPr id="208" name="Google Shape;208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7638757" cy="7638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9122" y="1392116"/>
            <a:ext cx="13589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42"/>
          <p:cNvSpPr txBox="1"/>
          <p:nvPr>
            <p:ph type="ctrTitle"/>
          </p:nvPr>
        </p:nvSpPr>
        <p:spPr>
          <a:xfrm>
            <a:off x="1264245" y="2920341"/>
            <a:ext cx="4566715" cy="18748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42"/>
          <p:cNvSpPr txBox="1"/>
          <p:nvPr>
            <p:ph idx="1" type="subTitle"/>
          </p:nvPr>
        </p:nvSpPr>
        <p:spPr>
          <a:xfrm>
            <a:off x="1264245" y="4887268"/>
            <a:ext cx="4566715" cy="13014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divider">
  <p:cSld name="20_divider">
    <p:bg>
      <p:bgPr>
        <a:solidFill>
          <a:srgbClr val="5B69FF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79122" y="1392116"/>
            <a:ext cx="13589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3"/>
          <p:cNvSpPr txBox="1"/>
          <p:nvPr>
            <p:ph type="ctrTitle"/>
          </p:nvPr>
        </p:nvSpPr>
        <p:spPr>
          <a:xfrm>
            <a:off x="1264245" y="2920341"/>
            <a:ext cx="4566715" cy="18748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43"/>
          <p:cNvSpPr txBox="1"/>
          <p:nvPr>
            <p:ph idx="1" type="subTitle"/>
          </p:nvPr>
        </p:nvSpPr>
        <p:spPr>
          <a:xfrm>
            <a:off x="1264245" y="4887268"/>
            <a:ext cx="4566715" cy="13014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16" name="Google Shape;216;p43"/>
          <p:cNvSpPr/>
          <p:nvPr>
            <p:ph idx="2" type="pic"/>
          </p:nvPr>
        </p:nvSpPr>
        <p:spPr>
          <a:xfrm>
            <a:off x="1637956" y="669235"/>
            <a:ext cx="5094287" cy="5094287"/>
          </a:xfrm>
          <a:prstGeom prst="flowChartDelay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divider">
  <p:cSld name="21_divider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4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pic>
        <p:nvPicPr>
          <p:cNvPr id="219" name="Google Shape;219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-3491246"/>
            <a:ext cx="10358214" cy="1035821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44"/>
          <p:cNvSpPr/>
          <p:nvPr>
            <p:ph idx="3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p44"/>
          <p:cNvSpPr txBox="1"/>
          <p:nvPr>
            <p:ph type="ctrTitle"/>
          </p:nvPr>
        </p:nvSpPr>
        <p:spPr>
          <a:xfrm>
            <a:off x="1833787" y="786741"/>
            <a:ext cx="5921680" cy="18748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44"/>
          <p:cNvSpPr txBox="1"/>
          <p:nvPr>
            <p:ph idx="1" type="subTitle"/>
          </p:nvPr>
        </p:nvSpPr>
        <p:spPr>
          <a:xfrm>
            <a:off x="1833787" y="2753669"/>
            <a:ext cx="5921680" cy="69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223" name="Google Shape;22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26848" y="5621866"/>
            <a:ext cx="2523761" cy="665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Blue A" showMasterSp="0">
  <p:cSld name="Title Slide Blue A">
    <p:bg>
      <p:bgPr>
        <a:solidFill>
          <a:schemeClr val="dk2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45"/>
          <p:cNvGrpSpPr/>
          <p:nvPr/>
        </p:nvGrpSpPr>
        <p:grpSpPr>
          <a:xfrm>
            <a:off x="573803" y="0"/>
            <a:ext cx="4325371" cy="6392520"/>
            <a:chOff x="573803" y="0"/>
            <a:chExt cx="4325371" cy="6392520"/>
          </a:xfrm>
        </p:grpSpPr>
        <p:sp>
          <p:nvSpPr>
            <p:cNvPr id="226" name="Google Shape;226;p45"/>
            <p:cNvSpPr/>
            <p:nvPr/>
          </p:nvSpPr>
          <p:spPr>
            <a:xfrm>
              <a:off x="860457" y="4951823"/>
              <a:ext cx="158111" cy="1581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Play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227" name="Google Shape;227;p45"/>
            <p:cNvSpPr/>
            <p:nvPr/>
          </p:nvSpPr>
          <p:spPr>
            <a:xfrm>
              <a:off x="573803" y="5104242"/>
              <a:ext cx="286654" cy="28665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Play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228" name="Google Shape;228;p45"/>
            <p:cNvSpPr/>
            <p:nvPr/>
          </p:nvSpPr>
          <p:spPr>
            <a:xfrm>
              <a:off x="861107" y="5390896"/>
              <a:ext cx="610214" cy="6102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Play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229" name="Google Shape;229;p45"/>
            <p:cNvSpPr/>
            <p:nvPr/>
          </p:nvSpPr>
          <p:spPr>
            <a:xfrm>
              <a:off x="1468406" y="0"/>
              <a:ext cx="3430768" cy="539087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Play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grpSp>
          <p:nvGrpSpPr>
            <p:cNvPr id="230" name="Google Shape;230;p45"/>
            <p:cNvGrpSpPr/>
            <p:nvPr/>
          </p:nvGrpSpPr>
          <p:grpSpPr>
            <a:xfrm>
              <a:off x="1468406" y="5995719"/>
              <a:ext cx="1059754" cy="396801"/>
              <a:chOff x="1314450" y="6391094"/>
              <a:chExt cx="1123377" cy="420623"/>
            </a:xfrm>
          </p:grpSpPr>
          <p:sp>
            <p:nvSpPr>
              <p:cNvPr id="231" name="Google Shape;231;p45"/>
              <p:cNvSpPr/>
              <p:nvPr/>
            </p:nvSpPr>
            <p:spPr>
              <a:xfrm>
                <a:off x="1314450" y="6396809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rgbClr val="00B2E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sp>
            <p:nvSpPr>
              <p:cNvPr id="232" name="Google Shape;232;p45"/>
              <p:cNvSpPr/>
              <p:nvPr/>
            </p:nvSpPr>
            <p:spPr>
              <a:xfrm>
                <a:off x="1316545" y="6391094"/>
                <a:ext cx="995171" cy="420623"/>
              </a:xfrm>
              <a:custGeom>
                <a:rect b="b" l="l" r="r" t="t"/>
                <a:pathLst>
                  <a:path extrusionOk="0" h="420623" w="995171">
                    <a:moveTo>
                      <a:pt x="74486" y="131921"/>
                    </a:moveTo>
                    <a:lnTo>
                      <a:pt x="0" y="131921"/>
                    </a:lnTo>
                    <a:lnTo>
                      <a:pt x="0" y="414719"/>
                    </a:lnTo>
                    <a:lnTo>
                      <a:pt x="74486" y="414719"/>
                    </a:lnTo>
                    <a:lnTo>
                      <a:pt x="74486" y="131921"/>
                    </a:lnTo>
                    <a:close/>
                    <a:moveTo>
                      <a:pt x="568262" y="417576"/>
                    </a:moveTo>
                    <a:lnTo>
                      <a:pt x="568262" y="348234"/>
                    </a:lnTo>
                    <a:cubicBezTo>
                      <a:pt x="557308" y="348139"/>
                      <a:pt x="548259" y="347567"/>
                      <a:pt x="541306" y="346520"/>
                    </a:cubicBezTo>
                    <a:cubicBezTo>
                      <a:pt x="533591" y="345281"/>
                      <a:pt x="527685" y="342710"/>
                      <a:pt x="523780" y="338804"/>
                    </a:cubicBezTo>
                    <a:cubicBezTo>
                      <a:pt x="519875" y="334899"/>
                      <a:pt x="517303" y="329184"/>
                      <a:pt x="516065" y="321945"/>
                    </a:cubicBezTo>
                    <a:cubicBezTo>
                      <a:pt x="514922" y="314992"/>
                      <a:pt x="514350" y="305753"/>
                      <a:pt x="514350" y="294608"/>
                    </a:cubicBezTo>
                    <a:lnTo>
                      <a:pt x="514350" y="195644"/>
                    </a:lnTo>
                    <a:lnTo>
                      <a:pt x="568262" y="195644"/>
                    </a:lnTo>
                    <a:lnTo>
                      <a:pt x="568262" y="131921"/>
                    </a:lnTo>
                    <a:lnTo>
                      <a:pt x="514350" y="131921"/>
                    </a:lnTo>
                    <a:lnTo>
                      <a:pt x="514350" y="21812"/>
                    </a:lnTo>
                    <a:lnTo>
                      <a:pt x="439865" y="21812"/>
                    </a:lnTo>
                    <a:lnTo>
                      <a:pt x="439865" y="295180"/>
                    </a:lnTo>
                    <a:cubicBezTo>
                      <a:pt x="439865" y="318230"/>
                      <a:pt x="441865" y="337852"/>
                      <a:pt x="445865" y="353473"/>
                    </a:cubicBezTo>
                    <a:cubicBezTo>
                      <a:pt x="449771" y="368903"/>
                      <a:pt x="456438" y="381572"/>
                      <a:pt x="465677" y="391001"/>
                    </a:cubicBezTo>
                    <a:cubicBezTo>
                      <a:pt x="474917" y="400431"/>
                      <a:pt x="487204" y="407289"/>
                      <a:pt x="502063" y="411385"/>
                    </a:cubicBezTo>
                    <a:cubicBezTo>
                      <a:pt x="517112" y="415481"/>
                      <a:pt x="536258" y="417671"/>
                      <a:pt x="558927" y="417671"/>
                    </a:cubicBezTo>
                    <a:lnTo>
                      <a:pt x="568262" y="417671"/>
                    </a:lnTo>
                    <a:close/>
                    <a:moveTo>
                      <a:pt x="995172" y="0"/>
                    </a:moveTo>
                    <a:lnTo>
                      <a:pt x="920687" y="0"/>
                    </a:lnTo>
                    <a:lnTo>
                      <a:pt x="920687" y="414719"/>
                    </a:lnTo>
                    <a:lnTo>
                      <a:pt x="995172" y="414719"/>
                    </a:lnTo>
                    <a:lnTo>
                      <a:pt x="995172" y="0"/>
                    </a:lnTo>
                    <a:close/>
                    <a:moveTo>
                      <a:pt x="367951" y="159830"/>
                    </a:moveTo>
                    <a:cubicBezTo>
                      <a:pt x="347282" y="137541"/>
                      <a:pt x="318135" y="126206"/>
                      <a:pt x="281273" y="126206"/>
                    </a:cubicBezTo>
                    <a:cubicBezTo>
                      <a:pt x="263462" y="126206"/>
                      <a:pt x="247079" y="129921"/>
                      <a:pt x="232410" y="137065"/>
                    </a:cubicBezTo>
                    <a:cubicBezTo>
                      <a:pt x="217742" y="144304"/>
                      <a:pt x="205264" y="154496"/>
                      <a:pt x="195358" y="167259"/>
                    </a:cubicBezTo>
                    <a:lnTo>
                      <a:pt x="191262" y="172498"/>
                    </a:lnTo>
                    <a:lnTo>
                      <a:pt x="191262" y="167831"/>
                    </a:lnTo>
                    <a:lnTo>
                      <a:pt x="191262" y="132017"/>
                    </a:lnTo>
                    <a:lnTo>
                      <a:pt x="117920" y="132017"/>
                    </a:lnTo>
                    <a:lnTo>
                      <a:pt x="117920" y="414814"/>
                    </a:lnTo>
                    <a:lnTo>
                      <a:pt x="191929" y="414814"/>
                    </a:lnTo>
                    <a:lnTo>
                      <a:pt x="191929" y="264128"/>
                    </a:lnTo>
                    <a:lnTo>
                      <a:pt x="192024" y="274606"/>
                    </a:lnTo>
                    <a:cubicBezTo>
                      <a:pt x="192024" y="272891"/>
                      <a:pt x="192024" y="271177"/>
                      <a:pt x="192119" y="269558"/>
                    </a:cubicBezTo>
                    <a:cubicBezTo>
                      <a:pt x="192881" y="243173"/>
                      <a:pt x="199454" y="223456"/>
                      <a:pt x="211741" y="210884"/>
                    </a:cubicBezTo>
                    <a:cubicBezTo>
                      <a:pt x="224790" y="197549"/>
                      <a:pt x="240697" y="190786"/>
                      <a:pt x="258985" y="190786"/>
                    </a:cubicBezTo>
                    <a:cubicBezTo>
                      <a:pt x="280511" y="190786"/>
                      <a:pt x="296894" y="197358"/>
                      <a:pt x="307753" y="210407"/>
                    </a:cubicBezTo>
                    <a:cubicBezTo>
                      <a:pt x="318421" y="223171"/>
                      <a:pt x="323850" y="241364"/>
                      <a:pt x="323945" y="264605"/>
                    </a:cubicBezTo>
                    <a:lnTo>
                      <a:pt x="323945" y="264605"/>
                    </a:lnTo>
                    <a:lnTo>
                      <a:pt x="323945" y="265176"/>
                    </a:lnTo>
                    <a:lnTo>
                      <a:pt x="323945" y="265271"/>
                    </a:lnTo>
                    <a:lnTo>
                      <a:pt x="323945" y="414814"/>
                    </a:lnTo>
                    <a:lnTo>
                      <a:pt x="399098" y="414814"/>
                    </a:lnTo>
                    <a:lnTo>
                      <a:pt x="399098" y="254222"/>
                    </a:lnTo>
                    <a:cubicBezTo>
                      <a:pt x="399193" y="213931"/>
                      <a:pt x="388620" y="182118"/>
                      <a:pt x="367951" y="159830"/>
                    </a:cubicBezTo>
                    <a:moveTo>
                      <a:pt x="881825" y="272796"/>
                    </a:moveTo>
                    <a:cubicBezTo>
                      <a:pt x="881825" y="252508"/>
                      <a:pt x="878205" y="233267"/>
                      <a:pt x="871061" y="215646"/>
                    </a:cubicBezTo>
                    <a:cubicBezTo>
                      <a:pt x="863918" y="198025"/>
                      <a:pt x="853821" y="182309"/>
                      <a:pt x="841057" y="168974"/>
                    </a:cubicBezTo>
                    <a:cubicBezTo>
                      <a:pt x="828294" y="155639"/>
                      <a:pt x="812768" y="145066"/>
                      <a:pt x="794957" y="137636"/>
                    </a:cubicBezTo>
                    <a:cubicBezTo>
                      <a:pt x="777145" y="130112"/>
                      <a:pt x="757238" y="126302"/>
                      <a:pt x="735806" y="126302"/>
                    </a:cubicBezTo>
                    <a:cubicBezTo>
                      <a:pt x="715518" y="126302"/>
                      <a:pt x="696182" y="130207"/>
                      <a:pt x="678371" y="137922"/>
                    </a:cubicBezTo>
                    <a:cubicBezTo>
                      <a:pt x="660559" y="145637"/>
                      <a:pt x="644843" y="156210"/>
                      <a:pt x="631698" y="169355"/>
                    </a:cubicBezTo>
                    <a:cubicBezTo>
                      <a:pt x="618554" y="182499"/>
                      <a:pt x="607981" y="198215"/>
                      <a:pt x="600266" y="216027"/>
                    </a:cubicBezTo>
                    <a:cubicBezTo>
                      <a:pt x="592550" y="233839"/>
                      <a:pt x="588645" y="253175"/>
                      <a:pt x="588645" y="273463"/>
                    </a:cubicBezTo>
                    <a:cubicBezTo>
                      <a:pt x="588645" y="293751"/>
                      <a:pt x="592360" y="313087"/>
                      <a:pt x="599694" y="330899"/>
                    </a:cubicBezTo>
                    <a:cubicBezTo>
                      <a:pt x="607028" y="348710"/>
                      <a:pt x="617315" y="364426"/>
                      <a:pt x="630269" y="377571"/>
                    </a:cubicBezTo>
                    <a:cubicBezTo>
                      <a:pt x="643223" y="390716"/>
                      <a:pt x="659130" y="401288"/>
                      <a:pt x="677513" y="409004"/>
                    </a:cubicBezTo>
                    <a:cubicBezTo>
                      <a:pt x="695897" y="416719"/>
                      <a:pt x="716280" y="420624"/>
                      <a:pt x="738092" y="420624"/>
                    </a:cubicBezTo>
                    <a:cubicBezTo>
                      <a:pt x="801148" y="420624"/>
                      <a:pt x="840391" y="391954"/>
                      <a:pt x="863918" y="365093"/>
                    </a:cubicBezTo>
                    <a:lnTo>
                      <a:pt x="810292" y="324231"/>
                    </a:lnTo>
                    <a:cubicBezTo>
                      <a:pt x="798957" y="337661"/>
                      <a:pt x="772192" y="355854"/>
                      <a:pt x="738664" y="355854"/>
                    </a:cubicBezTo>
                    <a:cubicBezTo>
                      <a:pt x="717614" y="355854"/>
                      <a:pt x="700373" y="350996"/>
                      <a:pt x="687229" y="341376"/>
                    </a:cubicBezTo>
                    <a:cubicBezTo>
                      <a:pt x="674084" y="331756"/>
                      <a:pt x="665036" y="318611"/>
                      <a:pt x="660368" y="302133"/>
                    </a:cubicBezTo>
                    <a:lnTo>
                      <a:pt x="659606" y="299466"/>
                    </a:lnTo>
                    <a:lnTo>
                      <a:pt x="881825" y="299466"/>
                    </a:lnTo>
                    <a:lnTo>
                      <a:pt x="881825" y="272796"/>
                    </a:lnTo>
                    <a:close/>
                    <a:moveTo>
                      <a:pt x="660368" y="246793"/>
                    </a:moveTo>
                    <a:cubicBezTo>
                      <a:pt x="660368" y="226124"/>
                      <a:pt x="684086" y="189929"/>
                      <a:pt x="735330" y="189929"/>
                    </a:cubicBezTo>
                    <a:cubicBezTo>
                      <a:pt x="786575" y="189929"/>
                      <a:pt x="810387" y="226028"/>
                      <a:pt x="810387" y="246698"/>
                    </a:cubicBezTo>
                    <a:lnTo>
                      <a:pt x="660368" y="24679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sp>
            <p:nvSpPr>
              <p:cNvPr id="233" name="Google Shape;233;p45"/>
              <p:cNvSpPr/>
              <p:nvPr/>
            </p:nvSpPr>
            <p:spPr>
              <a:xfrm>
                <a:off x="2358770" y="6728469"/>
                <a:ext cx="79057" cy="79057"/>
              </a:xfrm>
              <a:custGeom>
                <a:rect b="b" l="l" r="r" t="t"/>
                <a:pathLst>
                  <a:path extrusionOk="0" h="79057" w="79057">
                    <a:moveTo>
                      <a:pt x="39529" y="5620"/>
                    </a:moveTo>
                    <a:cubicBezTo>
                      <a:pt x="58198" y="5620"/>
                      <a:pt x="73438" y="20860"/>
                      <a:pt x="73438" y="39529"/>
                    </a:cubicBezTo>
                    <a:cubicBezTo>
                      <a:pt x="73438" y="58198"/>
                      <a:pt x="58198" y="73438"/>
                      <a:pt x="39529" y="73438"/>
                    </a:cubicBezTo>
                    <a:cubicBezTo>
                      <a:pt x="20860" y="73438"/>
                      <a:pt x="5620" y="58198"/>
                      <a:pt x="5620" y="39529"/>
                    </a:cubicBezTo>
                    <a:cubicBezTo>
                      <a:pt x="5620" y="20860"/>
                      <a:pt x="20860" y="5620"/>
                      <a:pt x="39529" y="5620"/>
                    </a:cubicBezTo>
                    <a:moveTo>
                      <a:pt x="39529" y="0"/>
                    </a:moveTo>
                    <a:cubicBezTo>
                      <a:pt x="17717" y="0"/>
                      <a:pt x="0" y="17717"/>
                      <a:pt x="0" y="39529"/>
                    </a:cubicBezTo>
                    <a:cubicBezTo>
                      <a:pt x="0" y="61341"/>
                      <a:pt x="17717" y="79058"/>
                      <a:pt x="39529" y="79058"/>
                    </a:cubicBezTo>
                    <a:cubicBezTo>
                      <a:pt x="61341" y="79058"/>
                      <a:pt x="79058" y="61341"/>
                      <a:pt x="79058" y="39529"/>
                    </a:cubicBezTo>
                    <a:cubicBezTo>
                      <a:pt x="79058" y="17717"/>
                      <a:pt x="61341" y="0"/>
                      <a:pt x="3952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sp>
            <p:nvSpPr>
              <p:cNvPr id="234" name="Google Shape;234;p45"/>
              <p:cNvSpPr/>
              <p:nvPr/>
            </p:nvSpPr>
            <p:spPr>
              <a:xfrm>
                <a:off x="2384869" y="6748090"/>
                <a:ext cx="30765" cy="39528"/>
              </a:xfrm>
              <a:custGeom>
                <a:rect b="b" l="l" r="r" t="t"/>
                <a:pathLst>
                  <a:path extrusionOk="0" h="39528" w="30765">
                    <a:moveTo>
                      <a:pt x="16383" y="95"/>
                    </a:moveTo>
                    <a:cubicBezTo>
                      <a:pt x="18860" y="95"/>
                      <a:pt x="21050" y="667"/>
                      <a:pt x="23051" y="1715"/>
                    </a:cubicBezTo>
                    <a:cubicBezTo>
                      <a:pt x="25051" y="2762"/>
                      <a:pt x="26575" y="4286"/>
                      <a:pt x="27718" y="6191"/>
                    </a:cubicBezTo>
                    <a:cubicBezTo>
                      <a:pt x="28861" y="8096"/>
                      <a:pt x="29337" y="10192"/>
                      <a:pt x="29337" y="12478"/>
                    </a:cubicBezTo>
                    <a:cubicBezTo>
                      <a:pt x="29337" y="15335"/>
                      <a:pt x="28575" y="17717"/>
                      <a:pt x="27146" y="19622"/>
                    </a:cubicBezTo>
                    <a:cubicBezTo>
                      <a:pt x="25718" y="21527"/>
                      <a:pt x="23908" y="22860"/>
                      <a:pt x="21812" y="23717"/>
                    </a:cubicBezTo>
                    <a:lnTo>
                      <a:pt x="30766" y="39529"/>
                    </a:lnTo>
                    <a:lnTo>
                      <a:pt x="23717" y="39529"/>
                    </a:lnTo>
                    <a:lnTo>
                      <a:pt x="15526" y="24860"/>
                    </a:lnTo>
                    <a:lnTo>
                      <a:pt x="6191" y="24860"/>
                    </a:lnTo>
                    <a:lnTo>
                      <a:pt x="6191" y="39529"/>
                    </a:lnTo>
                    <a:lnTo>
                      <a:pt x="0" y="39529"/>
                    </a:lnTo>
                    <a:lnTo>
                      <a:pt x="0" y="0"/>
                    </a:lnTo>
                    <a:lnTo>
                      <a:pt x="16383" y="0"/>
                    </a:lnTo>
                    <a:close/>
                    <a:moveTo>
                      <a:pt x="16383" y="19336"/>
                    </a:moveTo>
                    <a:cubicBezTo>
                      <a:pt x="17717" y="19336"/>
                      <a:pt x="18860" y="19050"/>
                      <a:pt x="19907" y="18478"/>
                    </a:cubicBezTo>
                    <a:cubicBezTo>
                      <a:pt x="20955" y="17907"/>
                      <a:pt x="21717" y="17050"/>
                      <a:pt x="22289" y="16097"/>
                    </a:cubicBezTo>
                    <a:cubicBezTo>
                      <a:pt x="22860" y="15050"/>
                      <a:pt x="23146" y="13906"/>
                      <a:pt x="23146" y="12573"/>
                    </a:cubicBezTo>
                    <a:cubicBezTo>
                      <a:pt x="23146" y="11240"/>
                      <a:pt x="22860" y="10097"/>
                      <a:pt x="22289" y="9049"/>
                    </a:cubicBezTo>
                    <a:cubicBezTo>
                      <a:pt x="21717" y="8001"/>
                      <a:pt x="20860" y="7239"/>
                      <a:pt x="19907" y="6668"/>
                    </a:cubicBezTo>
                    <a:cubicBezTo>
                      <a:pt x="18860" y="6096"/>
                      <a:pt x="17717" y="5810"/>
                      <a:pt x="16383" y="5810"/>
                    </a:cubicBezTo>
                    <a:lnTo>
                      <a:pt x="6191" y="5810"/>
                    </a:lnTo>
                    <a:lnTo>
                      <a:pt x="6191" y="19336"/>
                    </a:lnTo>
                    <a:lnTo>
                      <a:pt x="16383" y="1933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</p:grpSp>
      </p:grpSp>
      <p:sp>
        <p:nvSpPr>
          <p:cNvPr id="235" name="Google Shape;235;p45"/>
          <p:cNvSpPr txBox="1"/>
          <p:nvPr>
            <p:ph idx="1" type="body"/>
          </p:nvPr>
        </p:nvSpPr>
        <p:spPr>
          <a:xfrm>
            <a:off x="1543438" y="944163"/>
            <a:ext cx="9810362" cy="6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16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6" name="Google Shape;236;p45"/>
          <p:cNvSpPr txBox="1"/>
          <p:nvPr>
            <p:ph type="ctrTitle"/>
          </p:nvPr>
        </p:nvSpPr>
        <p:spPr>
          <a:xfrm>
            <a:off x="1542536" y="1635111"/>
            <a:ext cx="9789007" cy="18748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45"/>
          <p:cNvSpPr txBox="1"/>
          <p:nvPr>
            <p:ph idx="2" type="subTitle"/>
          </p:nvPr>
        </p:nvSpPr>
        <p:spPr>
          <a:xfrm>
            <a:off x="1542536" y="3602038"/>
            <a:ext cx="9789007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Blue B" showMasterSp="0">
  <p:cSld name="Title Slide Blue B">
    <p:bg>
      <p:bgPr>
        <a:solidFill>
          <a:schemeClr val="dk2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46"/>
          <p:cNvGrpSpPr/>
          <p:nvPr/>
        </p:nvGrpSpPr>
        <p:grpSpPr>
          <a:xfrm>
            <a:off x="573803" y="0"/>
            <a:ext cx="4325371" cy="6392520"/>
            <a:chOff x="573803" y="0"/>
            <a:chExt cx="4325371" cy="6392520"/>
          </a:xfrm>
        </p:grpSpPr>
        <p:sp>
          <p:nvSpPr>
            <p:cNvPr id="240" name="Google Shape;240;p46"/>
            <p:cNvSpPr/>
            <p:nvPr/>
          </p:nvSpPr>
          <p:spPr>
            <a:xfrm>
              <a:off x="1468406" y="0"/>
              <a:ext cx="3430768" cy="539087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Play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grpSp>
          <p:nvGrpSpPr>
            <p:cNvPr id="241" name="Google Shape;241;p46"/>
            <p:cNvGrpSpPr/>
            <p:nvPr/>
          </p:nvGrpSpPr>
          <p:grpSpPr>
            <a:xfrm>
              <a:off x="1468406" y="5995719"/>
              <a:ext cx="1059754" cy="396801"/>
              <a:chOff x="1314450" y="6391094"/>
              <a:chExt cx="1123377" cy="420623"/>
            </a:xfrm>
          </p:grpSpPr>
          <p:sp>
            <p:nvSpPr>
              <p:cNvPr id="242" name="Google Shape;242;p46"/>
              <p:cNvSpPr/>
              <p:nvPr/>
            </p:nvSpPr>
            <p:spPr>
              <a:xfrm>
                <a:off x="1314450" y="6396809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rgbClr val="00B2E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sp>
            <p:nvSpPr>
              <p:cNvPr id="243" name="Google Shape;243;p46"/>
              <p:cNvSpPr/>
              <p:nvPr/>
            </p:nvSpPr>
            <p:spPr>
              <a:xfrm>
                <a:off x="1316545" y="6391094"/>
                <a:ext cx="995171" cy="420623"/>
              </a:xfrm>
              <a:custGeom>
                <a:rect b="b" l="l" r="r" t="t"/>
                <a:pathLst>
                  <a:path extrusionOk="0" h="420623" w="995171">
                    <a:moveTo>
                      <a:pt x="74486" y="131921"/>
                    </a:moveTo>
                    <a:lnTo>
                      <a:pt x="0" y="131921"/>
                    </a:lnTo>
                    <a:lnTo>
                      <a:pt x="0" y="414719"/>
                    </a:lnTo>
                    <a:lnTo>
                      <a:pt x="74486" y="414719"/>
                    </a:lnTo>
                    <a:lnTo>
                      <a:pt x="74486" y="131921"/>
                    </a:lnTo>
                    <a:close/>
                    <a:moveTo>
                      <a:pt x="568262" y="417576"/>
                    </a:moveTo>
                    <a:lnTo>
                      <a:pt x="568262" y="348234"/>
                    </a:lnTo>
                    <a:cubicBezTo>
                      <a:pt x="557308" y="348139"/>
                      <a:pt x="548259" y="347567"/>
                      <a:pt x="541306" y="346520"/>
                    </a:cubicBezTo>
                    <a:cubicBezTo>
                      <a:pt x="533591" y="345281"/>
                      <a:pt x="527685" y="342710"/>
                      <a:pt x="523780" y="338804"/>
                    </a:cubicBezTo>
                    <a:cubicBezTo>
                      <a:pt x="519875" y="334899"/>
                      <a:pt x="517303" y="329184"/>
                      <a:pt x="516065" y="321945"/>
                    </a:cubicBezTo>
                    <a:cubicBezTo>
                      <a:pt x="514922" y="314992"/>
                      <a:pt x="514350" y="305753"/>
                      <a:pt x="514350" y="294608"/>
                    </a:cubicBezTo>
                    <a:lnTo>
                      <a:pt x="514350" y="195644"/>
                    </a:lnTo>
                    <a:lnTo>
                      <a:pt x="568262" y="195644"/>
                    </a:lnTo>
                    <a:lnTo>
                      <a:pt x="568262" y="131921"/>
                    </a:lnTo>
                    <a:lnTo>
                      <a:pt x="514350" y="131921"/>
                    </a:lnTo>
                    <a:lnTo>
                      <a:pt x="514350" y="21812"/>
                    </a:lnTo>
                    <a:lnTo>
                      <a:pt x="439865" y="21812"/>
                    </a:lnTo>
                    <a:lnTo>
                      <a:pt x="439865" y="295180"/>
                    </a:lnTo>
                    <a:cubicBezTo>
                      <a:pt x="439865" y="318230"/>
                      <a:pt x="441865" y="337852"/>
                      <a:pt x="445865" y="353473"/>
                    </a:cubicBezTo>
                    <a:cubicBezTo>
                      <a:pt x="449771" y="368903"/>
                      <a:pt x="456438" y="381572"/>
                      <a:pt x="465677" y="391001"/>
                    </a:cubicBezTo>
                    <a:cubicBezTo>
                      <a:pt x="474917" y="400431"/>
                      <a:pt x="487204" y="407289"/>
                      <a:pt x="502063" y="411385"/>
                    </a:cubicBezTo>
                    <a:cubicBezTo>
                      <a:pt x="517112" y="415481"/>
                      <a:pt x="536258" y="417671"/>
                      <a:pt x="558927" y="417671"/>
                    </a:cubicBezTo>
                    <a:lnTo>
                      <a:pt x="568262" y="417671"/>
                    </a:lnTo>
                    <a:close/>
                    <a:moveTo>
                      <a:pt x="995172" y="0"/>
                    </a:moveTo>
                    <a:lnTo>
                      <a:pt x="920687" y="0"/>
                    </a:lnTo>
                    <a:lnTo>
                      <a:pt x="920687" y="414719"/>
                    </a:lnTo>
                    <a:lnTo>
                      <a:pt x="995172" y="414719"/>
                    </a:lnTo>
                    <a:lnTo>
                      <a:pt x="995172" y="0"/>
                    </a:lnTo>
                    <a:close/>
                    <a:moveTo>
                      <a:pt x="367951" y="159830"/>
                    </a:moveTo>
                    <a:cubicBezTo>
                      <a:pt x="347282" y="137541"/>
                      <a:pt x="318135" y="126206"/>
                      <a:pt x="281273" y="126206"/>
                    </a:cubicBezTo>
                    <a:cubicBezTo>
                      <a:pt x="263462" y="126206"/>
                      <a:pt x="247079" y="129921"/>
                      <a:pt x="232410" y="137065"/>
                    </a:cubicBezTo>
                    <a:cubicBezTo>
                      <a:pt x="217742" y="144304"/>
                      <a:pt x="205264" y="154496"/>
                      <a:pt x="195358" y="167259"/>
                    </a:cubicBezTo>
                    <a:lnTo>
                      <a:pt x="191262" y="172498"/>
                    </a:lnTo>
                    <a:lnTo>
                      <a:pt x="191262" y="167831"/>
                    </a:lnTo>
                    <a:lnTo>
                      <a:pt x="191262" y="132017"/>
                    </a:lnTo>
                    <a:lnTo>
                      <a:pt x="117920" y="132017"/>
                    </a:lnTo>
                    <a:lnTo>
                      <a:pt x="117920" y="414814"/>
                    </a:lnTo>
                    <a:lnTo>
                      <a:pt x="191929" y="414814"/>
                    </a:lnTo>
                    <a:lnTo>
                      <a:pt x="191929" y="264128"/>
                    </a:lnTo>
                    <a:lnTo>
                      <a:pt x="192024" y="274606"/>
                    </a:lnTo>
                    <a:cubicBezTo>
                      <a:pt x="192024" y="272891"/>
                      <a:pt x="192024" y="271177"/>
                      <a:pt x="192119" y="269558"/>
                    </a:cubicBezTo>
                    <a:cubicBezTo>
                      <a:pt x="192881" y="243173"/>
                      <a:pt x="199454" y="223456"/>
                      <a:pt x="211741" y="210884"/>
                    </a:cubicBezTo>
                    <a:cubicBezTo>
                      <a:pt x="224790" y="197549"/>
                      <a:pt x="240697" y="190786"/>
                      <a:pt x="258985" y="190786"/>
                    </a:cubicBezTo>
                    <a:cubicBezTo>
                      <a:pt x="280511" y="190786"/>
                      <a:pt x="296894" y="197358"/>
                      <a:pt x="307753" y="210407"/>
                    </a:cubicBezTo>
                    <a:cubicBezTo>
                      <a:pt x="318421" y="223171"/>
                      <a:pt x="323850" y="241364"/>
                      <a:pt x="323945" y="264605"/>
                    </a:cubicBezTo>
                    <a:lnTo>
                      <a:pt x="323945" y="264605"/>
                    </a:lnTo>
                    <a:lnTo>
                      <a:pt x="323945" y="265176"/>
                    </a:lnTo>
                    <a:lnTo>
                      <a:pt x="323945" y="265271"/>
                    </a:lnTo>
                    <a:lnTo>
                      <a:pt x="323945" y="414814"/>
                    </a:lnTo>
                    <a:lnTo>
                      <a:pt x="399098" y="414814"/>
                    </a:lnTo>
                    <a:lnTo>
                      <a:pt x="399098" y="254222"/>
                    </a:lnTo>
                    <a:cubicBezTo>
                      <a:pt x="399193" y="213931"/>
                      <a:pt x="388620" y="182118"/>
                      <a:pt x="367951" y="159830"/>
                    </a:cubicBezTo>
                    <a:moveTo>
                      <a:pt x="881825" y="272796"/>
                    </a:moveTo>
                    <a:cubicBezTo>
                      <a:pt x="881825" y="252508"/>
                      <a:pt x="878205" y="233267"/>
                      <a:pt x="871061" y="215646"/>
                    </a:cubicBezTo>
                    <a:cubicBezTo>
                      <a:pt x="863918" y="198025"/>
                      <a:pt x="853821" y="182309"/>
                      <a:pt x="841057" y="168974"/>
                    </a:cubicBezTo>
                    <a:cubicBezTo>
                      <a:pt x="828294" y="155639"/>
                      <a:pt x="812768" y="145066"/>
                      <a:pt x="794957" y="137636"/>
                    </a:cubicBezTo>
                    <a:cubicBezTo>
                      <a:pt x="777145" y="130112"/>
                      <a:pt x="757238" y="126302"/>
                      <a:pt x="735806" y="126302"/>
                    </a:cubicBezTo>
                    <a:cubicBezTo>
                      <a:pt x="715518" y="126302"/>
                      <a:pt x="696182" y="130207"/>
                      <a:pt x="678371" y="137922"/>
                    </a:cubicBezTo>
                    <a:cubicBezTo>
                      <a:pt x="660559" y="145637"/>
                      <a:pt x="644843" y="156210"/>
                      <a:pt x="631698" y="169355"/>
                    </a:cubicBezTo>
                    <a:cubicBezTo>
                      <a:pt x="618554" y="182499"/>
                      <a:pt x="607981" y="198215"/>
                      <a:pt x="600266" y="216027"/>
                    </a:cubicBezTo>
                    <a:cubicBezTo>
                      <a:pt x="592550" y="233839"/>
                      <a:pt x="588645" y="253175"/>
                      <a:pt x="588645" y="273463"/>
                    </a:cubicBezTo>
                    <a:cubicBezTo>
                      <a:pt x="588645" y="293751"/>
                      <a:pt x="592360" y="313087"/>
                      <a:pt x="599694" y="330899"/>
                    </a:cubicBezTo>
                    <a:cubicBezTo>
                      <a:pt x="607028" y="348710"/>
                      <a:pt x="617315" y="364426"/>
                      <a:pt x="630269" y="377571"/>
                    </a:cubicBezTo>
                    <a:cubicBezTo>
                      <a:pt x="643223" y="390716"/>
                      <a:pt x="659130" y="401288"/>
                      <a:pt x="677513" y="409004"/>
                    </a:cubicBezTo>
                    <a:cubicBezTo>
                      <a:pt x="695897" y="416719"/>
                      <a:pt x="716280" y="420624"/>
                      <a:pt x="738092" y="420624"/>
                    </a:cubicBezTo>
                    <a:cubicBezTo>
                      <a:pt x="801148" y="420624"/>
                      <a:pt x="840391" y="391954"/>
                      <a:pt x="863918" y="365093"/>
                    </a:cubicBezTo>
                    <a:lnTo>
                      <a:pt x="810292" y="324231"/>
                    </a:lnTo>
                    <a:cubicBezTo>
                      <a:pt x="798957" y="337661"/>
                      <a:pt x="772192" y="355854"/>
                      <a:pt x="738664" y="355854"/>
                    </a:cubicBezTo>
                    <a:cubicBezTo>
                      <a:pt x="717614" y="355854"/>
                      <a:pt x="700373" y="350996"/>
                      <a:pt x="687229" y="341376"/>
                    </a:cubicBezTo>
                    <a:cubicBezTo>
                      <a:pt x="674084" y="331756"/>
                      <a:pt x="665036" y="318611"/>
                      <a:pt x="660368" y="302133"/>
                    </a:cubicBezTo>
                    <a:lnTo>
                      <a:pt x="659606" y="299466"/>
                    </a:lnTo>
                    <a:lnTo>
                      <a:pt x="881825" y="299466"/>
                    </a:lnTo>
                    <a:lnTo>
                      <a:pt x="881825" y="272796"/>
                    </a:lnTo>
                    <a:close/>
                    <a:moveTo>
                      <a:pt x="660368" y="246793"/>
                    </a:moveTo>
                    <a:cubicBezTo>
                      <a:pt x="660368" y="226124"/>
                      <a:pt x="684086" y="189929"/>
                      <a:pt x="735330" y="189929"/>
                    </a:cubicBezTo>
                    <a:cubicBezTo>
                      <a:pt x="786575" y="189929"/>
                      <a:pt x="810387" y="226028"/>
                      <a:pt x="810387" y="246698"/>
                    </a:cubicBezTo>
                    <a:lnTo>
                      <a:pt x="660368" y="24679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sp>
            <p:nvSpPr>
              <p:cNvPr id="244" name="Google Shape;244;p46"/>
              <p:cNvSpPr/>
              <p:nvPr/>
            </p:nvSpPr>
            <p:spPr>
              <a:xfrm>
                <a:off x="2358770" y="6728469"/>
                <a:ext cx="79057" cy="79057"/>
              </a:xfrm>
              <a:custGeom>
                <a:rect b="b" l="l" r="r" t="t"/>
                <a:pathLst>
                  <a:path extrusionOk="0" h="79057" w="79057">
                    <a:moveTo>
                      <a:pt x="39529" y="5620"/>
                    </a:moveTo>
                    <a:cubicBezTo>
                      <a:pt x="58198" y="5620"/>
                      <a:pt x="73438" y="20860"/>
                      <a:pt x="73438" y="39529"/>
                    </a:cubicBezTo>
                    <a:cubicBezTo>
                      <a:pt x="73438" y="58198"/>
                      <a:pt x="58198" y="73438"/>
                      <a:pt x="39529" y="73438"/>
                    </a:cubicBezTo>
                    <a:cubicBezTo>
                      <a:pt x="20860" y="73438"/>
                      <a:pt x="5620" y="58198"/>
                      <a:pt x="5620" y="39529"/>
                    </a:cubicBezTo>
                    <a:cubicBezTo>
                      <a:pt x="5620" y="20860"/>
                      <a:pt x="20860" y="5620"/>
                      <a:pt x="39529" y="5620"/>
                    </a:cubicBezTo>
                    <a:moveTo>
                      <a:pt x="39529" y="0"/>
                    </a:moveTo>
                    <a:cubicBezTo>
                      <a:pt x="17717" y="0"/>
                      <a:pt x="0" y="17717"/>
                      <a:pt x="0" y="39529"/>
                    </a:cubicBezTo>
                    <a:cubicBezTo>
                      <a:pt x="0" y="61341"/>
                      <a:pt x="17717" y="79058"/>
                      <a:pt x="39529" y="79058"/>
                    </a:cubicBezTo>
                    <a:cubicBezTo>
                      <a:pt x="61341" y="79058"/>
                      <a:pt x="79058" y="61341"/>
                      <a:pt x="79058" y="39529"/>
                    </a:cubicBezTo>
                    <a:cubicBezTo>
                      <a:pt x="79058" y="17717"/>
                      <a:pt x="61341" y="0"/>
                      <a:pt x="3952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sp>
            <p:nvSpPr>
              <p:cNvPr id="245" name="Google Shape;245;p46"/>
              <p:cNvSpPr/>
              <p:nvPr/>
            </p:nvSpPr>
            <p:spPr>
              <a:xfrm>
                <a:off x="2384869" y="6748090"/>
                <a:ext cx="30765" cy="39528"/>
              </a:xfrm>
              <a:custGeom>
                <a:rect b="b" l="l" r="r" t="t"/>
                <a:pathLst>
                  <a:path extrusionOk="0" h="39528" w="30765">
                    <a:moveTo>
                      <a:pt x="16383" y="95"/>
                    </a:moveTo>
                    <a:cubicBezTo>
                      <a:pt x="18860" y="95"/>
                      <a:pt x="21050" y="667"/>
                      <a:pt x="23051" y="1715"/>
                    </a:cubicBezTo>
                    <a:cubicBezTo>
                      <a:pt x="25051" y="2762"/>
                      <a:pt x="26575" y="4286"/>
                      <a:pt x="27718" y="6191"/>
                    </a:cubicBezTo>
                    <a:cubicBezTo>
                      <a:pt x="28861" y="8096"/>
                      <a:pt x="29337" y="10192"/>
                      <a:pt x="29337" y="12478"/>
                    </a:cubicBezTo>
                    <a:cubicBezTo>
                      <a:pt x="29337" y="15335"/>
                      <a:pt x="28575" y="17717"/>
                      <a:pt x="27146" y="19622"/>
                    </a:cubicBezTo>
                    <a:cubicBezTo>
                      <a:pt x="25718" y="21527"/>
                      <a:pt x="23908" y="22860"/>
                      <a:pt x="21812" y="23717"/>
                    </a:cubicBezTo>
                    <a:lnTo>
                      <a:pt x="30766" y="39529"/>
                    </a:lnTo>
                    <a:lnTo>
                      <a:pt x="23717" y="39529"/>
                    </a:lnTo>
                    <a:lnTo>
                      <a:pt x="15526" y="24860"/>
                    </a:lnTo>
                    <a:lnTo>
                      <a:pt x="6191" y="24860"/>
                    </a:lnTo>
                    <a:lnTo>
                      <a:pt x="6191" y="39529"/>
                    </a:lnTo>
                    <a:lnTo>
                      <a:pt x="0" y="39529"/>
                    </a:lnTo>
                    <a:lnTo>
                      <a:pt x="0" y="0"/>
                    </a:lnTo>
                    <a:lnTo>
                      <a:pt x="16383" y="0"/>
                    </a:lnTo>
                    <a:close/>
                    <a:moveTo>
                      <a:pt x="16383" y="19336"/>
                    </a:moveTo>
                    <a:cubicBezTo>
                      <a:pt x="17717" y="19336"/>
                      <a:pt x="18860" y="19050"/>
                      <a:pt x="19907" y="18478"/>
                    </a:cubicBezTo>
                    <a:cubicBezTo>
                      <a:pt x="20955" y="17907"/>
                      <a:pt x="21717" y="17050"/>
                      <a:pt x="22289" y="16097"/>
                    </a:cubicBezTo>
                    <a:cubicBezTo>
                      <a:pt x="22860" y="15050"/>
                      <a:pt x="23146" y="13906"/>
                      <a:pt x="23146" y="12573"/>
                    </a:cubicBezTo>
                    <a:cubicBezTo>
                      <a:pt x="23146" y="11240"/>
                      <a:pt x="22860" y="10097"/>
                      <a:pt x="22289" y="9049"/>
                    </a:cubicBezTo>
                    <a:cubicBezTo>
                      <a:pt x="21717" y="8001"/>
                      <a:pt x="20860" y="7239"/>
                      <a:pt x="19907" y="6668"/>
                    </a:cubicBezTo>
                    <a:cubicBezTo>
                      <a:pt x="18860" y="6096"/>
                      <a:pt x="17717" y="5810"/>
                      <a:pt x="16383" y="5810"/>
                    </a:cubicBezTo>
                    <a:lnTo>
                      <a:pt x="6191" y="5810"/>
                    </a:lnTo>
                    <a:lnTo>
                      <a:pt x="6191" y="19336"/>
                    </a:lnTo>
                    <a:lnTo>
                      <a:pt x="16383" y="1933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</p:grpSp>
        <p:sp>
          <p:nvSpPr>
            <p:cNvPr id="246" name="Google Shape;246;p46"/>
            <p:cNvSpPr/>
            <p:nvPr/>
          </p:nvSpPr>
          <p:spPr>
            <a:xfrm>
              <a:off x="860457" y="4951823"/>
              <a:ext cx="158111" cy="1581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Play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247" name="Google Shape;247;p46"/>
            <p:cNvSpPr/>
            <p:nvPr/>
          </p:nvSpPr>
          <p:spPr>
            <a:xfrm>
              <a:off x="573803" y="5104242"/>
              <a:ext cx="286654" cy="28665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Play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248" name="Google Shape;248;p46"/>
            <p:cNvSpPr/>
            <p:nvPr/>
          </p:nvSpPr>
          <p:spPr>
            <a:xfrm>
              <a:off x="861107" y="5390896"/>
              <a:ext cx="610214" cy="6102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Play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sp>
        <p:nvSpPr>
          <p:cNvPr id="249" name="Google Shape;249;p46"/>
          <p:cNvSpPr txBox="1"/>
          <p:nvPr>
            <p:ph idx="1" type="body"/>
          </p:nvPr>
        </p:nvSpPr>
        <p:spPr>
          <a:xfrm>
            <a:off x="1543438" y="944163"/>
            <a:ext cx="9810362" cy="6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16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0" name="Google Shape;250;p46"/>
          <p:cNvSpPr txBox="1"/>
          <p:nvPr>
            <p:ph type="ctrTitle"/>
          </p:nvPr>
        </p:nvSpPr>
        <p:spPr>
          <a:xfrm>
            <a:off x="1542536" y="1635111"/>
            <a:ext cx="9789007" cy="18748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46"/>
          <p:cNvSpPr txBox="1"/>
          <p:nvPr>
            <p:ph idx="2" type="subTitle"/>
          </p:nvPr>
        </p:nvSpPr>
        <p:spPr>
          <a:xfrm>
            <a:off x="1542536" y="3602038"/>
            <a:ext cx="9789007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/ Review">
  <p:cSld name="Agenda / Review">
    <p:bg>
      <p:bgPr>
        <a:solidFill>
          <a:srgbClr val="FFE17A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2"/>
          <p:cNvSpPr txBox="1"/>
          <p:nvPr>
            <p:ph type="title"/>
          </p:nvPr>
        </p:nvSpPr>
        <p:spPr>
          <a:xfrm>
            <a:off x="484237" y="10670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  <a:defRPr sz="3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2"/>
          <p:cNvSpPr/>
          <p:nvPr/>
        </p:nvSpPr>
        <p:spPr>
          <a:xfrm>
            <a:off x="0" y="6400800"/>
            <a:ext cx="11734800" cy="457200"/>
          </a:xfrm>
          <a:prstGeom prst="rect">
            <a:avLst/>
          </a:prstGeom>
          <a:solidFill>
            <a:srgbClr val="FEC9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12"/>
          <p:cNvSpPr/>
          <p:nvPr/>
        </p:nvSpPr>
        <p:spPr>
          <a:xfrm>
            <a:off x="11734800" y="0"/>
            <a:ext cx="457200" cy="6400800"/>
          </a:xfrm>
          <a:prstGeom prst="rect">
            <a:avLst/>
          </a:prstGeom>
          <a:solidFill>
            <a:srgbClr val="FEC9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12"/>
          <p:cNvSpPr txBox="1"/>
          <p:nvPr>
            <p:ph idx="12" type="sldNum"/>
          </p:nvPr>
        </p:nvSpPr>
        <p:spPr>
          <a:xfrm>
            <a:off x="11725564" y="6495398"/>
            <a:ext cx="457200" cy="360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0" lvl="1" mar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0" lvl="2" mar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0" lvl="3" mar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0" lvl="4" mar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0" lvl="5" mar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0" lvl="6" mar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0" lvl="7" mar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0" lvl="8" mar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12"/>
          <p:cNvSpPr txBox="1"/>
          <p:nvPr>
            <p:ph idx="1" type="body"/>
          </p:nvPr>
        </p:nvSpPr>
        <p:spPr>
          <a:xfrm>
            <a:off x="484237" y="1432272"/>
            <a:ext cx="10069513" cy="3473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8" name="Google Shape;3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79394" y="6487319"/>
            <a:ext cx="1080977" cy="290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hite" showMasterSp="0">
  <p:cSld name="Title Slide White">
    <p:bg>
      <p:bgPr>
        <a:solidFill>
          <a:schemeClr val="lt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47"/>
          <p:cNvGrpSpPr/>
          <p:nvPr/>
        </p:nvGrpSpPr>
        <p:grpSpPr>
          <a:xfrm>
            <a:off x="573803" y="0"/>
            <a:ext cx="4325371" cy="6377476"/>
            <a:chOff x="573803" y="0"/>
            <a:chExt cx="4325371" cy="6377476"/>
          </a:xfrm>
        </p:grpSpPr>
        <p:sp>
          <p:nvSpPr>
            <p:cNvPr id="254" name="Google Shape;254;p47"/>
            <p:cNvSpPr/>
            <p:nvPr/>
          </p:nvSpPr>
          <p:spPr>
            <a:xfrm>
              <a:off x="1468406" y="0"/>
              <a:ext cx="3430768" cy="539087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Play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255" name="Google Shape;255;p47"/>
            <p:cNvSpPr/>
            <p:nvPr/>
          </p:nvSpPr>
          <p:spPr>
            <a:xfrm>
              <a:off x="860457" y="4951823"/>
              <a:ext cx="158111" cy="1581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Play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256" name="Google Shape;256;p47"/>
            <p:cNvSpPr/>
            <p:nvPr/>
          </p:nvSpPr>
          <p:spPr>
            <a:xfrm>
              <a:off x="573803" y="5104242"/>
              <a:ext cx="286654" cy="28665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Play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257" name="Google Shape;257;p47"/>
            <p:cNvSpPr/>
            <p:nvPr/>
          </p:nvSpPr>
          <p:spPr>
            <a:xfrm>
              <a:off x="861107" y="5390896"/>
              <a:ext cx="610214" cy="6102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Play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pic>
          <p:nvPicPr>
            <p:cNvPr id="258" name="Google Shape;258;p4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466513" y="5992753"/>
              <a:ext cx="1031758" cy="3847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9" name="Google Shape;259;p47"/>
          <p:cNvSpPr txBox="1"/>
          <p:nvPr>
            <p:ph idx="1" type="body"/>
          </p:nvPr>
        </p:nvSpPr>
        <p:spPr>
          <a:xfrm>
            <a:off x="1543438" y="944163"/>
            <a:ext cx="9810362" cy="6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0" name="Google Shape;260;p47"/>
          <p:cNvSpPr txBox="1"/>
          <p:nvPr>
            <p:ph type="ctrTitle"/>
          </p:nvPr>
        </p:nvSpPr>
        <p:spPr>
          <a:xfrm>
            <a:off x="1542536" y="1635111"/>
            <a:ext cx="9789007" cy="18748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47"/>
          <p:cNvSpPr txBox="1"/>
          <p:nvPr>
            <p:ph idx="2" type="subTitle"/>
          </p:nvPr>
        </p:nvSpPr>
        <p:spPr>
          <a:xfrm>
            <a:off x="1542536" y="3602038"/>
            <a:ext cx="9789007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8"/>
          <p:cNvSpPr txBox="1"/>
          <p:nvPr>
            <p:ph type="title"/>
          </p:nvPr>
        </p:nvSpPr>
        <p:spPr>
          <a:xfrm>
            <a:off x="381000" y="221694"/>
            <a:ext cx="10972800" cy="1199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48"/>
          <p:cNvSpPr txBox="1"/>
          <p:nvPr>
            <p:ph idx="1" type="body"/>
          </p:nvPr>
        </p:nvSpPr>
        <p:spPr>
          <a:xfrm>
            <a:off x="381000" y="1487056"/>
            <a:ext cx="10972800" cy="46899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240">
          <p15:clr>
            <a:srgbClr val="FBAE40"/>
          </p15:clr>
        </p15:guide>
        <p15:guide id="3" pos="7152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 and Content">
  <p:cSld name="Title, Sub and Content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9"/>
          <p:cNvSpPr txBox="1"/>
          <p:nvPr>
            <p:ph type="title"/>
          </p:nvPr>
        </p:nvSpPr>
        <p:spPr>
          <a:xfrm>
            <a:off x="381000" y="221694"/>
            <a:ext cx="10972800" cy="1199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49"/>
          <p:cNvSpPr txBox="1"/>
          <p:nvPr>
            <p:ph idx="1" type="body"/>
          </p:nvPr>
        </p:nvSpPr>
        <p:spPr>
          <a:xfrm>
            <a:off x="381000" y="1494289"/>
            <a:ext cx="10972800" cy="525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b="0" i="0" sz="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8" name="Google Shape;268;p49"/>
          <p:cNvSpPr txBox="1"/>
          <p:nvPr>
            <p:ph idx="2" type="body"/>
          </p:nvPr>
        </p:nvSpPr>
        <p:spPr>
          <a:xfrm>
            <a:off x="381000" y="2110067"/>
            <a:ext cx="10972800" cy="4084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240">
          <p15:clr>
            <a:srgbClr val="FBAE40"/>
          </p15:clr>
        </p15:guide>
        <p15:guide id="3" pos="7152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ntent">
  <p:cSld name="Title and Two Conten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0"/>
          <p:cNvSpPr txBox="1"/>
          <p:nvPr>
            <p:ph type="title"/>
          </p:nvPr>
        </p:nvSpPr>
        <p:spPr>
          <a:xfrm>
            <a:off x="381000" y="221694"/>
            <a:ext cx="10972800" cy="1199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50"/>
          <p:cNvSpPr txBox="1"/>
          <p:nvPr>
            <p:ph idx="1" type="body"/>
          </p:nvPr>
        </p:nvSpPr>
        <p:spPr>
          <a:xfrm>
            <a:off x="380999" y="1496292"/>
            <a:ext cx="5429865" cy="46866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2" name="Google Shape;272;p50"/>
          <p:cNvSpPr txBox="1"/>
          <p:nvPr>
            <p:ph idx="2" type="body"/>
          </p:nvPr>
        </p:nvSpPr>
        <p:spPr>
          <a:xfrm>
            <a:off x="5923935" y="1496292"/>
            <a:ext cx="5429865" cy="46866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hite">
  <p:cSld name="Quote white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1"/>
          <p:cNvSpPr txBox="1"/>
          <p:nvPr>
            <p:ph type="title"/>
          </p:nvPr>
        </p:nvSpPr>
        <p:spPr>
          <a:xfrm>
            <a:off x="381000" y="221694"/>
            <a:ext cx="10972800" cy="1199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51"/>
          <p:cNvSpPr txBox="1"/>
          <p:nvPr>
            <p:ph idx="1" type="body"/>
          </p:nvPr>
        </p:nvSpPr>
        <p:spPr>
          <a:xfrm>
            <a:off x="381000" y="1441833"/>
            <a:ext cx="10972800" cy="4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b="0" i="0" sz="60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6" name="Google Shape;276;p51"/>
          <p:cNvSpPr txBox="1"/>
          <p:nvPr>
            <p:ph idx="2" type="body"/>
          </p:nvPr>
        </p:nvSpPr>
        <p:spPr>
          <a:xfrm>
            <a:off x="381000" y="5757203"/>
            <a:ext cx="10972800" cy="501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Blue" showMasterSp="0">
  <p:cSld name="Quote Blue">
    <p:bg>
      <p:bgPr>
        <a:solidFill>
          <a:schemeClr val="accen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2"/>
          <p:cNvSpPr txBox="1"/>
          <p:nvPr>
            <p:ph type="title"/>
          </p:nvPr>
        </p:nvSpPr>
        <p:spPr>
          <a:xfrm>
            <a:off x="381000" y="221694"/>
            <a:ext cx="10972800" cy="1199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52"/>
          <p:cNvSpPr txBox="1"/>
          <p:nvPr>
            <p:ph idx="1" type="body"/>
          </p:nvPr>
        </p:nvSpPr>
        <p:spPr>
          <a:xfrm>
            <a:off x="381000" y="1441833"/>
            <a:ext cx="10972800" cy="4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0" i="0" sz="60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0" name="Google Shape;280;p52"/>
          <p:cNvSpPr txBox="1"/>
          <p:nvPr>
            <p:ph idx="2" type="body"/>
          </p:nvPr>
        </p:nvSpPr>
        <p:spPr>
          <a:xfrm>
            <a:off x="381000" y="5757203"/>
            <a:ext cx="10972800" cy="501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1" name="Google Shape;281;p52"/>
          <p:cNvSpPr/>
          <p:nvPr/>
        </p:nvSpPr>
        <p:spPr>
          <a:xfrm>
            <a:off x="0" y="6400800"/>
            <a:ext cx="11734800" cy="4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282" name="Google Shape;282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37466" y="6554735"/>
            <a:ext cx="476084" cy="17752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52"/>
          <p:cNvSpPr/>
          <p:nvPr/>
        </p:nvSpPr>
        <p:spPr>
          <a:xfrm>
            <a:off x="11734800" y="0"/>
            <a:ext cx="457200" cy="640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84" name="Google Shape;284;p52"/>
          <p:cNvSpPr/>
          <p:nvPr/>
        </p:nvSpPr>
        <p:spPr>
          <a:xfrm>
            <a:off x="5537995" y="6510549"/>
            <a:ext cx="111601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Intel Confidential</a:t>
            </a:r>
            <a:endParaRPr/>
          </a:p>
        </p:txBody>
      </p:sp>
      <p:sp>
        <p:nvSpPr>
          <p:cNvPr id="285" name="Google Shape;285;p52"/>
          <p:cNvSpPr/>
          <p:nvPr/>
        </p:nvSpPr>
        <p:spPr>
          <a:xfrm>
            <a:off x="286365" y="6510549"/>
            <a:ext cx="170110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Department or Event Name</a:t>
            </a:r>
            <a:endParaRPr/>
          </a:p>
        </p:txBody>
      </p:sp>
      <p:sp>
        <p:nvSpPr>
          <p:cNvPr id="286" name="Google Shape;286;p52"/>
          <p:cNvSpPr txBox="1"/>
          <p:nvPr/>
        </p:nvSpPr>
        <p:spPr>
          <a:xfrm>
            <a:off x="11898805" y="6553045"/>
            <a:ext cx="142668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‹#›</a:t>
            </a:fld>
            <a:endParaRPr b="0" i="0" sz="10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gue White">
  <p:cSld name="Segue White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3"/>
          <p:cNvSpPr txBox="1"/>
          <p:nvPr>
            <p:ph type="title"/>
          </p:nvPr>
        </p:nvSpPr>
        <p:spPr>
          <a:xfrm>
            <a:off x="381000" y="2229178"/>
            <a:ext cx="10972800" cy="119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la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53"/>
          <p:cNvSpPr txBox="1"/>
          <p:nvPr>
            <p:ph idx="1" type="body"/>
          </p:nvPr>
        </p:nvSpPr>
        <p:spPr>
          <a:xfrm>
            <a:off x="381000" y="3449317"/>
            <a:ext cx="10972800" cy="6819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gue Blue" showMasterSp="0">
  <p:cSld name="Segue Blue">
    <p:bg>
      <p:bgPr>
        <a:solidFill>
          <a:schemeClr val="accent1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4"/>
          <p:cNvSpPr txBox="1"/>
          <p:nvPr>
            <p:ph type="title"/>
          </p:nvPr>
        </p:nvSpPr>
        <p:spPr>
          <a:xfrm>
            <a:off x="381000" y="2229178"/>
            <a:ext cx="10972800" cy="119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54"/>
          <p:cNvSpPr txBox="1"/>
          <p:nvPr>
            <p:ph idx="1" type="body"/>
          </p:nvPr>
        </p:nvSpPr>
        <p:spPr>
          <a:xfrm>
            <a:off x="381000" y="3449317"/>
            <a:ext cx="10972800" cy="6819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3" name="Google Shape;293;p54"/>
          <p:cNvSpPr/>
          <p:nvPr/>
        </p:nvSpPr>
        <p:spPr>
          <a:xfrm>
            <a:off x="0" y="6400800"/>
            <a:ext cx="11734800" cy="4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294" name="Google Shape;294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37466" y="6554735"/>
            <a:ext cx="476084" cy="17752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54"/>
          <p:cNvSpPr/>
          <p:nvPr/>
        </p:nvSpPr>
        <p:spPr>
          <a:xfrm>
            <a:off x="11734800" y="0"/>
            <a:ext cx="457200" cy="640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96" name="Google Shape;296;p54"/>
          <p:cNvSpPr/>
          <p:nvPr/>
        </p:nvSpPr>
        <p:spPr>
          <a:xfrm>
            <a:off x="5537995" y="6510549"/>
            <a:ext cx="111601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Intel Confidential</a:t>
            </a:r>
            <a:endParaRPr/>
          </a:p>
        </p:txBody>
      </p:sp>
      <p:sp>
        <p:nvSpPr>
          <p:cNvPr id="297" name="Google Shape;297;p54"/>
          <p:cNvSpPr/>
          <p:nvPr/>
        </p:nvSpPr>
        <p:spPr>
          <a:xfrm>
            <a:off x="286365" y="6510549"/>
            <a:ext cx="170110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Department or Event Name</a:t>
            </a:r>
            <a:endParaRPr/>
          </a:p>
        </p:txBody>
      </p:sp>
      <p:sp>
        <p:nvSpPr>
          <p:cNvPr id="298" name="Google Shape;298;p54"/>
          <p:cNvSpPr txBox="1"/>
          <p:nvPr/>
        </p:nvSpPr>
        <p:spPr>
          <a:xfrm>
            <a:off x="11898805" y="6553045"/>
            <a:ext cx="142668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‹#›</a:t>
            </a:fld>
            <a:endParaRPr b="0" i="0" sz="10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White">
  <p:cSld name="Title and Content White">
    <p:bg>
      <p:bgPr>
        <a:solidFill>
          <a:srgbClr val="F2F2F2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5"/>
          <p:cNvSpPr txBox="1"/>
          <p:nvPr>
            <p:ph type="title"/>
          </p:nvPr>
        </p:nvSpPr>
        <p:spPr>
          <a:xfrm>
            <a:off x="925220" y="2614497"/>
            <a:ext cx="4838270" cy="17823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lay"/>
              <a:buNone/>
              <a:defRPr sz="4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55"/>
          <p:cNvSpPr/>
          <p:nvPr/>
        </p:nvSpPr>
        <p:spPr>
          <a:xfrm>
            <a:off x="11734800" y="6400800"/>
            <a:ext cx="457200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02" name="Google Shape;302;p55"/>
          <p:cNvSpPr/>
          <p:nvPr/>
        </p:nvSpPr>
        <p:spPr>
          <a:xfrm>
            <a:off x="5867399" y="402558"/>
            <a:ext cx="5874297" cy="600347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03" name="Google Shape;303;p55"/>
          <p:cNvSpPr txBox="1"/>
          <p:nvPr>
            <p:ph idx="1" type="body"/>
          </p:nvPr>
        </p:nvSpPr>
        <p:spPr>
          <a:xfrm>
            <a:off x="6087623" y="546389"/>
            <a:ext cx="5433848" cy="1118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304" name="Google Shape;304;p55"/>
          <p:cNvGrpSpPr/>
          <p:nvPr/>
        </p:nvGrpSpPr>
        <p:grpSpPr>
          <a:xfrm>
            <a:off x="536812" y="2023074"/>
            <a:ext cx="492319" cy="591423"/>
            <a:chOff x="536812" y="2023074"/>
            <a:chExt cx="492319" cy="591423"/>
          </a:xfrm>
        </p:grpSpPr>
        <p:sp>
          <p:nvSpPr>
            <p:cNvPr id="305" name="Google Shape;305;p55"/>
            <p:cNvSpPr/>
            <p:nvPr/>
          </p:nvSpPr>
          <p:spPr>
            <a:xfrm>
              <a:off x="709974" y="2295340"/>
              <a:ext cx="319157" cy="31915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Play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306" name="Google Shape;306;p55"/>
            <p:cNvSpPr/>
            <p:nvPr/>
          </p:nvSpPr>
          <p:spPr>
            <a:xfrm>
              <a:off x="536812" y="2123120"/>
              <a:ext cx="174318" cy="174318"/>
            </a:xfrm>
            <a:prstGeom prst="rect">
              <a:avLst/>
            </a:prstGeom>
            <a:solidFill>
              <a:srgbClr val="7BDEFF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Play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307" name="Google Shape;307;p55"/>
            <p:cNvSpPr/>
            <p:nvPr/>
          </p:nvSpPr>
          <p:spPr>
            <a:xfrm>
              <a:off x="711130" y="2023074"/>
              <a:ext cx="100045" cy="100045"/>
            </a:xfrm>
            <a:prstGeom prst="rect">
              <a:avLst/>
            </a:prstGeom>
            <a:solidFill>
              <a:srgbClr val="B4F0FF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Play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sp>
        <p:nvSpPr>
          <p:cNvPr id="308" name="Google Shape;308;p55"/>
          <p:cNvSpPr txBox="1"/>
          <p:nvPr>
            <p:ph idx="2" type="body"/>
          </p:nvPr>
        </p:nvSpPr>
        <p:spPr>
          <a:xfrm>
            <a:off x="6087623" y="1813801"/>
            <a:ext cx="5433848" cy="4376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solidFill>
                  <a:schemeClr val="dk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9" name="Google Shape;309;p55"/>
          <p:cNvSpPr txBox="1"/>
          <p:nvPr/>
        </p:nvSpPr>
        <p:spPr>
          <a:xfrm>
            <a:off x="11898805" y="6553045"/>
            <a:ext cx="142668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lay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Blue B" showMasterSp="0">
  <p:cSld name="Title and Content Blue B">
    <p:bg>
      <p:bgPr>
        <a:solidFill>
          <a:schemeClr val="dk2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6"/>
          <p:cNvSpPr/>
          <p:nvPr/>
        </p:nvSpPr>
        <p:spPr>
          <a:xfrm>
            <a:off x="11734800" y="6400800"/>
            <a:ext cx="4572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12" name="Google Shape;312;p56"/>
          <p:cNvSpPr/>
          <p:nvPr/>
        </p:nvSpPr>
        <p:spPr>
          <a:xfrm>
            <a:off x="5867399" y="402558"/>
            <a:ext cx="5874297" cy="60034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13" name="Google Shape;313;p56"/>
          <p:cNvSpPr txBox="1"/>
          <p:nvPr>
            <p:ph type="title"/>
          </p:nvPr>
        </p:nvSpPr>
        <p:spPr>
          <a:xfrm>
            <a:off x="925220" y="2614497"/>
            <a:ext cx="4838270" cy="17823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56"/>
          <p:cNvSpPr txBox="1"/>
          <p:nvPr>
            <p:ph idx="1" type="body"/>
          </p:nvPr>
        </p:nvSpPr>
        <p:spPr>
          <a:xfrm>
            <a:off x="6087623" y="546389"/>
            <a:ext cx="5433848" cy="1118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5" name="Google Shape;315;p56"/>
          <p:cNvSpPr txBox="1"/>
          <p:nvPr>
            <p:ph idx="2" type="body"/>
          </p:nvPr>
        </p:nvSpPr>
        <p:spPr>
          <a:xfrm>
            <a:off x="6087623" y="1813801"/>
            <a:ext cx="5433848" cy="4376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16" name="Google Shape;316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37466" y="6554735"/>
            <a:ext cx="476084" cy="177524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6"/>
          <p:cNvSpPr/>
          <p:nvPr/>
        </p:nvSpPr>
        <p:spPr>
          <a:xfrm>
            <a:off x="5537995" y="6510549"/>
            <a:ext cx="111601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Intel Confidential</a:t>
            </a:r>
            <a:endParaRPr/>
          </a:p>
        </p:txBody>
      </p:sp>
      <p:sp>
        <p:nvSpPr>
          <p:cNvPr id="318" name="Google Shape;318;p56"/>
          <p:cNvSpPr/>
          <p:nvPr/>
        </p:nvSpPr>
        <p:spPr>
          <a:xfrm>
            <a:off x="286365" y="6510549"/>
            <a:ext cx="170110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Department or Event Name</a:t>
            </a:r>
            <a:endParaRPr/>
          </a:p>
        </p:txBody>
      </p:sp>
      <p:sp>
        <p:nvSpPr>
          <p:cNvPr id="319" name="Google Shape;319;p56"/>
          <p:cNvSpPr txBox="1"/>
          <p:nvPr/>
        </p:nvSpPr>
        <p:spPr>
          <a:xfrm>
            <a:off x="11898805" y="6553045"/>
            <a:ext cx="142668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‹#›</a:t>
            </a:fld>
            <a:endParaRPr b="0" i="0" sz="10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grpSp>
        <p:nvGrpSpPr>
          <p:cNvPr id="320" name="Google Shape;320;p56"/>
          <p:cNvGrpSpPr/>
          <p:nvPr/>
        </p:nvGrpSpPr>
        <p:grpSpPr>
          <a:xfrm>
            <a:off x="536812" y="2023074"/>
            <a:ext cx="492319" cy="591423"/>
            <a:chOff x="536812" y="2023074"/>
            <a:chExt cx="492319" cy="591423"/>
          </a:xfrm>
        </p:grpSpPr>
        <p:sp>
          <p:nvSpPr>
            <p:cNvPr id="321" name="Google Shape;321;p56"/>
            <p:cNvSpPr/>
            <p:nvPr/>
          </p:nvSpPr>
          <p:spPr>
            <a:xfrm>
              <a:off x="709974" y="2295340"/>
              <a:ext cx="319157" cy="31915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Play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322" name="Google Shape;322;p56"/>
            <p:cNvSpPr/>
            <p:nvPr/>
          </p:nvSpPr>
          <p:spPr>
            <a:xfrm>
              <a:off x="536812" y="2123120"/>
              <a:ext cx="174318" cy="17431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Play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323" name="Google Shape;323;p56"/>
            <p:cNvSpPr/>
            <p:nvPr/>
          </p:nvSpPr>
          <p:spPr>
            <a:xfrm>
              <a:off x="711130" y="2023074"/>
              <a:ext cx="100045" cy="10004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Play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ddle Layout">
  <p:cSld name="Middle Layou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 txBox="1"/>
          <p:nvPr>
            <p:ph type="title"/>
          </p:nvPr>
        </p:nvSpPr>
        <p:spPr>
          <a:xfrm>
            <a:off x="247073" y="27662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lay"/>
              <a:buNone/>
              <a:defRPr sz="4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3"/>
          <p:cNvSpPr txBox="1"/>
          <p:nvPr>
            <p:ph idx="1" type="body"/>
          </p:nvPr>
        </p:nvSpPr>
        <p:spPr>
          <a:xfrm>
            <a:off x="247073" y="4116720"/>
            <a:ext cx="10515600" cy="5694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3"/>
          <p:cNvSpPr/>
          <p:nvPr/>
        </p:nvSpPr>
        <p:spPr>
          <a:xfrm>
            <a:off x="11734800" y="6393067"/>
            <a:ext cx="457199" cy="464933"/>
          </a:xfrm>
          <a:prstGeom prst="rect">
            <a:avLst/>
          </a:prstGeom>
          <a:solidFill>
            <a:srgbClr val="FFE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13"/>
          <p:cNvSpPr/>
          <p:nvPr/>
        </p:nvSpPr>
        <p:spPr>
          <a:xfrm>
            <a:off x="0" y="6400800"/>
            <a:ext cx="11734800" cy="457200"/>
          </a:xfrm>
          <a:prstGeom prst="rect">
            <a:avLst/>
          </a:prstGeom>
          <a:solidFill>
            <a:srgbClr val="FEC9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13"/>
          <p:cNvSpPr/>
          <p:nvPr/>
        </p:nvSpPr>
        <p:spPr>
          <a:xfrm>
            <a:off x="11734800" y="0"/>
            <a:ext cx="457200" cy="6400800"/>
          </a:xfrm>
          <a:prstGeom prst="rect">
            <a:avLst/>
          </a:prstGeom>
          <a:solidFill>
            <a:srgbClr val="FEC9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13"/>
          <p:cNvSpPr txBox="1"/>
          <p:nvPr>
            <p:ph idx="12" type="sldNum"/>
          </p:nvPr>
        </p:nvSpPr>
        <p:spPr>
          <a:xfrm>
            <a:off x="11734799" y="6497493"/>
            <a:ext cx="4572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0" lvl="1" mar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0" lvl="2" mar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0" lvl="3" mar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0" lvl="4" mar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0" lvl="5" mar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0" lvl="6" mar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0" lvl="7" mar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0" lvl="8" mar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" name="Google Shape;4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79394" y="6487319"/>
            <a:ext cx="1080977" cy="290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Frame Blue" showMasterSp="0">
  <p:cSld name="Title with Frame Blue">
    <p:bg>
      <p:bgPr>
        <a:solidFill>
          <a:schemeClr val="dk2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7"/>
          <p:cNvSpPr/>
          <p:nvPr/>
        </p:nvSpPr>
        <p:spPr>
          <a:xfrm>
            <a:off x="457200" y="464127"/>
            <a:ext cx="11286348" cy="59448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26" name="Google Shape;326;p57"/>
          <p:cNvSpPr txBox="1"/>
          <p:nvPr>
            <p:ph type="title"/>
          </p:nvPr>
        </p:nvSpPr>
        <p:spPr>
          <a:xfrm>
            <a:off x="806922" y="1776845"/>
            <a:ext cx="10557387" cy="33043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57"/>
          <p:cNvSpPr/>
          <p:nvPr/>
        </p:nvSpPr>
        <p:spPr>
          <a:xfrm>
            <a:off x="11734800" y="6400800"/>
            <a:ext cx="4572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28" name="Google Shape;328;p57"/>
          <p:cNvSpPr txBox="1"/>
          <p:nvPr/>
        </p:nvSpPr>
        <p:spPr>
          <a:xfrm>
            <a:off x="11898805" y="6553045"/>
            <a:ext cx="142668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‹#›</a:t>
            </a:fld>
            <a:endParaRPr b="0" i="0" sz="10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29" name="Google Shape;329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37466" y="6554735"/>
            <a:ext cx="476084" cy="177524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7"/>
          <p:cNvSpPr/>
          <p:nvPr/>
        </p:nvSpPr>
        <p:spPr>
          <a:xfrm>
            <a:off x="5537995" y="6510549"/>
            <a:ext cx="111601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Intel Confidential</a:t>
            </a:r>
            <a:endParaRPr/>
          </a:p>
        </p:txBody>
      </p:sp>
      <p:sp>
        <p:nvSpPr>
          <p:cNvPr id="331" name="Google Shape;331;p57"/>
          <p:cNvSpPr/>
          <p:nvPr/>
        </p:nvSpPr>
        <p:spPr>
          <a:xfrm>
            <a:off x="286365" y="6510549"/>
            <a:ext cx="170110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Department or Event Name</a:t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l Logo" showMasterSp="0">
  <p:cSld name="Intel Logo">
    <p:bg>
      <p:bgPr>
        <a:solidFill>
          <a:schemeClr val="accent1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&#10;&#10;Description automatically generated" id="333" name="Google Shape;333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14381" y="2626737"/>
            <a:ext cx="4052408" cy="1643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rmal Page">
  <p:cSld name="Normal Page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9"/>
          <p:cNvSpPr txBox="1"/>
          <p:nvPr>
            <p:ph type="title"/>
          </p:nvPr>
        </p:nvSpPr>
        <p:spPr>
          <a:xfrm>
            <a:off x="487217" y="5536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  <a:defRPr sz="3600"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59"/>
          <p:cNvSpPr txBox="1"/>
          <p:nvPr>
            <p:ph idx="1" type="body"/>
          </p:nvPr>
        </p:nvSpPr>
        <p:spPr>
          <a:xfrm>
            <a:off x="487217" y="1380925"/>
            <a:ext cx="10515600" cy="3998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64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6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6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7" name="Google Shape;337;p59"/>
          <p:cNvSpPr/>
          <p:nvPr/>
        </p:nvSpPr>
        <p:spPr>
          <a:xfrm>
            <a:off x="0" y="6400800"/>
            <a:ext cx="11734800" cy="457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38" name="Google Shape;338;p59"/>
          <p:cNvSpPr/>
          <p:nvPr/>
        </p:nvSpPr>
        <p:spPr>
          <a:xfrm>
            <a:off x="11734800" y="0"/>
            <a:ext cx="457200" cy="6400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39" name="Google Shape;339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79394" y="6487319"/>
            <a:ext cx="1080977" cy="290623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9"/>
          <p:cNvSpPr/>
          <p:nvPr/>
        </p:nvSpPr>
        <p:spPr>
          <a:xfrm>
            <a:off x="11734801" y="6393067"/>
            <a:ext cx="457199" cy="4649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41" name="Google Shape;341;p59"/>
          <p:cNvSpPr txBox="1"/>
          <p:nvPr>
            <p:ph idx="12" type="sldNum"/>
          </p:nvPr>
        </p:nvSpPr>
        <p:spPr>
          <a:xfrm>
            <a:off x="11725564" y="6495398"/>
            <a:ext cx="457200" cy="360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0" lvl="1" marL="0" marR="0" rt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0" lvl="2" marL="0" marR="0" rt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0" lvl="3" marL="0" marR="0" rt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0" lvl="4" marL="0" marR="0" rt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0" lvl="5" marL="0" marR="0" rt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0" lvl="6" marL="0" marR="0" rt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0" lvl="7" marL="0" marR="0" rt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0" lvl="8" marL="0" marR="0" rt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 Activity">
  <p:cSld name="Highlight Activity">
    <p:bg>
      <p:bgPr>
        <a:solidFill>
          <a:schemeClr val="lt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4"/>
          <p:cNvSpPr/>
          <p:nvPr/>
        </p:nvSpPr>
        <p:spPr>
          <a:xfrm>
            <a:off x="11734800" y="6393067"/>
            <a:ext cx="457199" cy="464933"/>
          </a:xfrm>
          <a:prstGeom prst="rect">
            <a:avLst/>
          </a:prstGeom>
          <a:solidFill>
            <a:srgbClr val="FFE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4"/>
          <p:cNvSpPr txBox="1"/>
          <p:nvPr>
            <p:ph type="title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lay"/>
              <a:buNone/>
              <a:defRPr sz="4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4"/>
          <p:cNvSpPr/>
          <p:nvPr/>
        </p:nvSpPr>
        <p:spPr>
          <a:xfrm>
            <a:off x="0" y="6400800"/>
            <a:ext cx="11734800" cy="457200"/>
          </a:xfrm>
          <a:prstGeom prst="rect">
            <a:avLst/>
          </a:prstGeom>
          <a:solidFill>
            <a:srgbClr val="FEC9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14"/>
          <p:cNvSpPr/>
          <p:nvPr/>
        </p:nvSpPr>
        <p:spPr>
          <a:xfrm>
            <a:off x="11734800" y="0"/>
            <a:ext cx="457200" cy="6400800"/>
          </a:xfrm>
          <a:prstGeom prst="rect">
            <a:avLst/>
          </a:prstGeom>
          <a:solidFill>
            <a:srgbClr val="FEC9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4"/>
          <p:cNvSpPr txBox="1"/>
          <p:nvPr>
            <p:ph idx="1" type="body"/>
          </p:nvPr>
        </p:nvSpPr>
        <p:spPr>
          <a:xfrm>
            <a:off x="838200" y="4196482"/>
            <a:ext cx="10515600" cy="172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14"/>
          <p:cNvSpPr/>
          <p:nvPr/>
        </p:nvSpPr>
        <p:spPr>
          <a:xfrm>
            <a:off x="0" y="0"/>
            <a:ext cx="457200" cy="6400800"/>
          </a:xfrm>
          <a:prstGeom prst="rect">
            <a:avLst/>
          </a:prstGeom>
          <a:solidFill>
            <a:srgbClr val="FEC9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4"/>
          <p:cNvSpPr/>
          <p:nvPr/>
        </p:nvSpPr>
        <p:spPr>
          <a:xfrm>
            <a:off x="457200" y="-3695"/>
            <a:ext cx="11734800" cy="457200"/>
          </a:xfrm>
          <a:prstGeom prst="rect">
            <a:avLst/>
          </a:prstGeom>
          <a:solidFill>
            <a:srgbClr val="FEC9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11734799" y="6497493"/>
            <a:ext cx="4572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0" lvl="1" mar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0" lvl="2" mar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0" lvl="3" mar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0" lvl="4" mar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0" lvl="5" mar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0" lvl="6" mar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0" lvl="7" mar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0" lvl="8" mar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79394" y="6487319"/>
            <a:ext cx="1080977" cy="290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cap Visual Slide">
  <p:cSld name="Recap Visual Slid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ext, person, yellow&#10;&#10;Description automatically generated" id="58" name="Google Shape;5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 txBox="1"/>
          <p:nvPr/>
        </p:nvSpPr>
        <p:spPr>
          <a:xfrm>
            <a:off x="8880600" y="2827905"/>
            <a:ext cx="2757218" cy="1874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"/>
              <a:buNone/>
            </a:pPr>
            <a:r>
              <a:rPr b="0" i="0" lang="en-US" sz="45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Recap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er Image">
  <p:cSld name="Section Breaker Imag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/>
        </p:nvSpPr>
        <p:spPr>
          <a:xfrm>
            <a:off x="1515309" y="3581295"/>
            <a:ext cx="2837616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endParaRPr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6"/>
          <p:cNvSpPr/>
          <p:nvPr/>
        </p:nvSpPr>
        <p:spPr>
          <a:xfrm>
            <a:off x="1181933" y="1160392"/>
            <a:ext cx="3314700" cy="3314700"/>
          </a:xfrm>
          <a:prstGeom prst="rect">
            <a:avLst/>
          </a:prstGeom>
          <a:solidFill>
            <a:srgbClr val="FEC91B">
              <a:alpha val="93725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3" name="Google Shape;63;p16"/>
          <p:cNvSpPr/>
          <p:nvPr/>
        </p:nvSpPr>
        <p:spPr>
          <a:xfrm>
            <a:off x="797124" y="4475092"/>
            <a:ext cx="384809" cy="384809"/>
          </a:xfrm>
          <a:prstGeom prst="rect">
            <a:avLst/>
          </a:prstGeom>
          <a:solidFill>
            <a:srgbClr val="FEC9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4" name="Google Shape;64;p16"/>
          <p:cNvSpPr/>
          <p:nvPr/>
        </p:nvSpPr>
        <p:spPr>
          <a:xfrm>
            <a:off x="622806" y="4300774"/>
            <a:ext cx="174318" cy="174318"/>
          </a:xfrm>
          <a:prstGeom prst="rect">
            <a:avLst/>
          </a:prstGeom>
          <a:solidFill>
            <a:srgbClr val="FFE17A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1391067" y="1694763"/>
            <a:ext cx="2961858" cy="882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1390233" y="3575050"/>
            <a:ext cx="2961858" cy="705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tion Ending">
  <p:cSld name="Presentation Ending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oup of people looking at a computer&#10;&#10;Description automatically generated with medium confidence" id="68" name="Google Shape;6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&#10;&#10;Description automatically generated" id="69" name="Google Shape;6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6633" y="432187"/>
            <a:ext cx="7567992" cy="4255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theme" Target="../theme/theme1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/>
          <p:nvPr>
            <p:ph type="title"/>
          </p:nvPr>
        </p:nvSpPr>
        <p:spPr>
          <a:xfrm>
            <a:off x="367145" y="22658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6"/>
          <p:cNvSpPr txBox="1"/>
          <p:nvPr>
            <p:ph idx="1" type="body"/>
          </p:nvPr>
        </p:nvSpPr>
        <p:spPr>
          <a:xfrm>
            <a:off x="367145" y="156701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6"/>
          <p:cNvSpPr txBox="1"/>
          <p:nvPr>
            <p:ph idx="12" type="sldNum"/>
          </p:nvPr>
        </p:nvSpPr>
        <p:spPr>
          <a:xfrm>
            <a:off x="11690927" y="6492875"/>
            <a:ext cx="5010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 txBox="1"/>
          <p:nvPr>
            <p:ph type="title"/>
          </p:nvPr>
        </p:nvSpPr>
        <p:spPr>
          <a:xfrm>
            <a:off x="381000" y="221694"/>
            <a:ext cx="10972800" cy="1199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  <a:defRPr b="0" i="0" sz="36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" name="Google Shape;79;p9"/>
          <p:cNvSpPr txBox="1"/>
          <p:nvPr>
            <p:ph idx="1" type="body"/>
          </p:nvPr>
        </p:nvSpPr>
        <p:spPr>
          <a:xfrm>
            <a:off x="381000" y="1491673"/>
            <a:ext cx="10972800" cy="4685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Char char="•"/>
              <a:defRPr b="0" i="0" sz="2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Char char="•"/>
              <a:defRPr b="0" i="0" sz="2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"/>
              <a:buChar char="•"/>
              <a:defRPr b="0" i="0" sz="20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"/>
              <a:buChar char="•"/>
              <a:defRPr b="0" i="0" sz="16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"/>
          <p:cNvSpPr txBox="1"/>
          <p:nvPr>
            <p:ph type="title"/>
          </p:nvPr>
        </p:nvSpPr>
        <p:spPr>
          <a:xfrm>
            <a:off x="1833563" y="1878613"/>
            <a:ext cx="6833366" cy="18748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</a:pPr>
            <a:r>
              <a:rPr lang="en-US"/>
              <a:t>Assignment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"/>
          <p:cNvSpPr txBox="1"/>
          <p:nvPr>
            <p:ph type="title"/>
          </p:nvPr>
        </p:nvSpPr>
        <p:spPr>
          <a:xfrm>
            <a:off x="431800" y="11826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Play"/>
              <a:buNone/>
            </a:pPr>
            <a:r>
              <a:rPr lang="en-US">
                <a:solidFill>
                  <a:srgbClr val="000000"/>
                </a:solidFill>
              </a:rPr>
              <a:t>Assignment</a:t>
            </a:r>
            <a:endParaRPr/>
          </a:p>
        </p:txBody>
      </p:sp>
      <p:sp>
        <p:nvSpPr>
          <p:cNvPr id="354" name="Google Shape;354;p2"/>
          <p:cNvSpPr txBox="1"/>
          <p:nvPr>
            <p:ph idx="1" type="body"/>
          </p:nvPr>
        </p:nvSpPr>
        <p:spPr>
          <a:xfrm>
            <a:off x="431797" y="2106000"/>
            <a:ext cx="10645934" cy="46658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You will be given a scenario in the next slide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Find the solutions for the </a:t>
            </a:r>
            <a:r>
              <a:rPr lang="en-US"/>
              <a:t>questions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 in </a:t>
            </a:r>
            <a:r>
              <a:rPr lang="en-US"/>
              <a:t>the assignment section of the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Jupyter Notebook “Dimensionality Reduction”.</a:t>
            </a:r>
            <a:endParaRPr/>
          </a:p>
        </p:txBody>
      </p:sp>
      <p:sp>
        <p:nvSpPr>
          <p:cNvPr id="355" name="Google Shape;355;p2"/>
          <p:cNvSpPr txBox="1"/>
          <p:nvPr>
            <p:ph idx="12" type="sldNum"/>
          </p:nvPr>
        </p:nvSpPr>
        <p:spPr>
          <a:xfrm>
            <a:off x="11725564" y="6495398"/>
            <a:ext cx="457200" cy="360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lay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‹#›</a:t>
            </a:fld>
            <a:endParaRPr b="0" i="0" sz="10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56" name="Google Shape;356;p2"/>
          <p:cNvSpPr txBox="1"/>
          <p:nvPr/>
        </p:nvSpPr>
        <p:spPr>
          <a:xfrm>
            <a:off x="381000" y="1495361"/>
            <a:ext cx="10972800" cy="530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8B5"/>
              </a:buClr>
              <a:buSzPts val="3200"/>
              <a:buFont typeface="Play"/>
              <a:buNone/>
            </a:pPr>
            <a:r>
              <a:rPr b="0" i="0" lang="en-US" sz="3200" u="none" cap="none" strike="noStrike">
                <a:solidFill>
                  <a:srgbClr val="0068B5"/>
                </a:solidFill>
                <a:latin typeface="Arial"/>
                <a:ea typeface="Arial"/>
                <a:cs typeface="Arial"/>
                <a:sym typeface="Arial"/>
              </a:rPr>
              <a:t>The task for the assignment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"/>
          <p:cNvSpPr txBox="1"/>
          <p:nvPr>
            <p:ph type="title"/>
          </p:nvPr>
        </p:nvSpPr>
        <p:spPr>
          <a:xfrm>
            <a:off x="431800" y="11826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Play"/>
              <a:buNone/>
            </a:pPr>
            <a:r>
              <a:rPr lang="en-US">
                <a:solidFill>
                  <a:srgbClr val="000000"/>
                </a:solidFill>
              </a:rPr>
              <a:t>Assignment</a:t>
            </a:r>
            <a:endParaRPr/>
          </a:p>
        </p:txBody>
      </p:sp>
      <p:sp>
        <p:nvSpPr>
          <p:cNvPr id="363" name="Google Shape;363;p3"/>
          <p:cNvSpPr txBox="1"/>
          <p:nvPr>
            <p:ph idx="1" type="body"/>
          </p:nvPr>
        </p:nvSpPr>
        <p:spPr>
          <a:xfrm>
            <a:off x="524165" y="2180581"/>
            <a:ext cx="5394035" cy="3206427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/>
              <a:t>Run the same analysis using 42K points with various of perplexity and iterations(as shown in the jupyter notebook)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/>
              <a:t>If you use all of the points, you can expect plots like this blog below: http://colah.github.io/posts/2014-10-Visualizing-MNIST/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"/>
          <p:cNvSpPr txBox="1"/>
          <p:nvPr>
            <p:ph idx="12" type="sldNum"/>
          </p:nvPr>
        </p:nvSpPr>
        <p:spPr>
          <a:xfrm>
            <a:off x="11725564" y="6495398"/>
            <a:ext cx="457200" cy="360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lay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‹#›</a:t>
            </a:fld>
            <a:endParaRPr b="0" i="0" sz="10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65" name="Google Shape;365;p3"/>
          <p:cNvSpPr txBox="1"/>
          <p:nvPr/>
        </p:nvSpPr>
        <p:spPr>
          <a:xfrm>
            <a:off x="431800" y="1154848"/>
            <a:ext cx="10972800" cy="530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8B5"/>
              </a:buClr>
              <a:buSzPts val="3200"/>
              <a:buFont typeface="Play"/>
              <a:buNone/>
            </a:pPr>
            <a:r>
              <a:rPr b="0" i="0" lang="en-US" sz="3200" u="none" cap="none" strike="noStrike">
                <a:solidFill>
                  <a:srgbClr val="0068B5"/>
                </a:solidFill>
                <a:latin typeface="Arial"/>
                <a:ea typeface="Arial"/>
                <a:cs typeface="Arial"/>
                <a:sym typeface="Arial"/>
              </a:rPr>
              <a:t>Visualization using PCA </a:t>
            </a:r>
            <a:endParaRPr/>
          </a:p>
        </p:txBody>
      </p:sp>
      <p:sp>
        <p:nvSpPr>
          <p:cNvPr id="366" name="Google Shape;366;p3"/>
          <p:cNvSpPr txBox="1"/>
          <p:nvPr/>
        </p:nvSpPr>
        <p:spPr>
          <a:xfrm>
            <a:off x="7972425" y="1759301"/>
            <a:ext cx="17370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Expected output</a:t>
            </a:r>
            <a:endParaRPr/>
          </a:p>
        </p:txBody>
      </p:sp>
      <p:pic>
        <p:nvPicPr>
          <p:cNvPr descr="Chart, scatter chart&#10;&#10;Description automatically generated" id="367" name="Google Shape;367;p3"/>
          <p:cNvPicPr preferRelativeResize="0"/>
          <p:nvPr/>
        </p:nvPicPr>
        <p:blipFill rotWithShape="1">
          <a:blip r:embed="rId3">
            <a:alphaModFix/>
          </a:blip>
          <a:srcRect b="8087" l="0" r="0" t="0"/>
          <a:stretch/>
        </p:blipFill>
        <p:spPr>
          <a:xfrm>
            <a:off x="7087293" y="2202633"/>
            <a:ext cx="3507341" cy="3691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"/>
          <p:cNvSpPr txBox="1"/>
          <p:nvPr>
            <p:ph type="title"/>
          </p:nvPr>
        </p:nvSpPr>
        <p:spPr>
          <a:xfrm>
            <a:off x="431800" y="11826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Play"/>
              <a:buNone/>
            </a:pPr>
            <a:r>
              <a:rPr lang="en-US">
                <a:solidFill>
                  <a:srgbClr val="000000"/>
                </a:solidFill>
              </a:rPr>
              <a:t>Assignment</a:t>
            </a:r>
            <a:endParaRPr/>
          </a:p>
        </p:txBody>
      </p:sp>
      <p:sp>
        <p:nvSpPr>
          <p:cNvPr id="374" name="Google Shape;374;p4"/>
          <p:cNvSpPr txBox="1"/>
          <p:nvPr>
            <p:ph idx="1" type="body"/>
          </p:nvPr>
        </p:nvSpPr>
        <p:spPr>
          <a:xfrm>
            <a:off x="431797" y="2106000"/>
            <a:ext cx="10645934" cy="39309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Marks can be allocated based on the below guidelines: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The completeness of your solution (the Python codes are working)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The end results of your solution (the Python codes yield the correct answer)</a:t>
            </a:r>
            <a:endParaRPr/>
          </a:p>
        </p:txBody>
      </p:sp>
      <p:sp>
        <p:nvSpPr>
          <p:cNvPr id="375" name="Google Shape;375;p4"/>
          <p:cNvSpPr txBox="1"/>
          <p:nvPr>
            <p:ph idx="12" type="sldNum"/>
          </p:nvPr>
        </p:nvSpPr>
        <p:spPr>
          <a:xfrm>
            <a:off x="11725564" y="6495398"/>
            <a:ext cx="457200" cy="360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lay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‹#›</a:t>
            </a:fld>
            <a:endParaRPr b="0" i="0" sz="10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76" name="Google Shape;376;p4"/>
          <p:cNvSpPr txBox="1"/>
          <p:nvPr/>
        </p:nvSpPr>
        <p:spPr>
          <a:xfrm>
            <a:off x="381000" y="1495361"/>
            <a:ext cx="10972800" cy="530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8B5"/>
              </a:buClr>
              <a:buSzPts val="3200"/>
              <a:buFont typeface="Play"/>
              <a:buNone/>
            </a:pPr>
            <a:r>
              <a:rPr b="0" i="0" lang="en-US" sz="3200" u="none" cap="none" strike="noStrike">
                <a:solidFill>
                  <a:srgbClr val="0068B5"/>
                </a:solidFill>
                <a:latin typeface="Arial"/>
                <a:ea typeface="Arial"/>
                <a:cs typeface="Arial"/>
                <a:sym typeface="Arial"/>
              </a:rPr>
              <a:t>The grading for the assignment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&#10;&#10;Description automatically generated" id="382" name="Google Shape;38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36633" y="432187"/>
            <a:ext cx="7567992" cy="4255427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"/>
          <p:cNvSpPr/>
          <p:nvPr/>
        </p:nvSpPr>
        <p:spPr>
          <a:xfrm>
            <a:off x="0" y="5698067"/>
            <a:ext cx="1140542" cy="1159933"/>
          </a:xfrm>
          <a:prstGeom prst="rect">
            <a:avLst/>
          </a:prstGeom>
          <a:solidFill>
            <a:srgbClr val="FEC91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IntelNewBrand">
  <a:themeElements>
    <a:clrScheme name="Intel2020">
      <a:dk1>
        <a:srgbClr val="525252"/>
      </a:dk1>
      <a:lt1>
        <a:srgbClr val="FFFFFF"/>
      </a:lt1>
      <a:dk2>
        <a:srgbClr val="004A86"/>
      </a:dk2>
      <a:lt2>
        <a:srgbClr val="FFFFFF"/>
      </a:lt2>
      <a:accent1>
        <a:srgbClr val="0068B5"/>
      </a:accent1>
      <a:accent2>
        <a:srgbClr val="00C7FD"/>
      </a:accent2>
      <a:accent3>
        <a:srgbClr val="FEC91B"/>
      </a:accent3>
      <a:accent4>
        <a:srgbClr val="E96115"/>
      </a:accent4>
      <a:accent5>
        <a:srgbClr val="8F5DA2"/>
      </a:accent5>
      <a:accent6>
        <a:srgbClr val="8BAE46"/>
      </a:accent6>
      <a:hlink>
        <a:srgbClr val="00C7FD"/>
      </a:hlink>
      <a:folHlink>
        <a:srgbClr val="0068B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2021-09-13T09:05:29Z</dcterms:created>
  <dc:creator>YewMeng Ng</dc:creator>
</cp:coreProperties>
</file>